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1"/>
  </p:sldMasterIdLst>
  <p:notesMasterIdLst>
    <p:notesMasterId r:id="rId22"/>
  </p:notesMasterIdLst>
  <p:handoutMasterIdLst>
    <p:handoutMasterId r:id="rId23"/>
  </p:handoutMasterIdLst>
  <p:sldIdLst>
    <p:sldId id="1093" r:id="rId2"/>
    <p:sldId id="1107" r:id="rId3"/>
    <p:sldId id="1121" r:id="rId4"/>
    <p:sldId id="1096" r:id="rId5"/>
    <p:sldId id="1135" r:id="rId6"/>
    <p:sldId id="1123" r:id="rId7"/>
    <p:sldId id="1111" r:id="rId8"/>
    <p:sldId id="1124" r:id="rId9"/>
    <p:sldId id="1125" r:id="rId10"/>
    <p:sldId id="1126" r:id="rId11"/>
    <p:sldId id="1132" r:id="rId12"/>
    <p:sldId id="1133" r:id="rId13"/>
    <p:sldId id="1134" r:id="rId14"/>
    <p:sldId id="1138" r:id="rId15"/>
    <p:sldId id="1116" r:id="rId16"/>
    <p:sldId id="1115" r:id="rId17"/>
    <p:sldId id="1117" r:id="rId18"/>
    <p:sldId id="1118" r:id="rId19"/>
    <p:sldId id="1136" r:id="rId20"/>
    <p:sldId id="1120" r:id="rId21"/>
  </p:sldIdLst>
  <p:sldSz cx="7559675" cy="53276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971" userDrawn="1">
          <p15:clr>
            <a:srgbClr val="A4A3A4"/>
          </p15:clr>
        </p15:guide>
        <p15:guide id="4" pos="2313" userDrawn="1">
          <p15:clr>
            <a:srgbClr val="A4A3A4"/>
          </p15:clr>
        </p15:guide>
        <p15:guide id="5" pos="2449" userDrawn="1">
          <p15:clr>
            <a:srgbClr val="A4A3A4"/>
          </p15:clr>
        </p15:guide>
        <p15:guide id="6" pos="128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189F2E-63B9-8311-BCAD-4135F3CAF6CB}" name="Bethany Coezy" initials="BC" userId="3rKEYpc5exVkS0uzQkYoQzCAfO2kRA1LUem6SdSHfzE=" providerId="None"/>
  <p188:author id="{669B5869-EF13-9F3D-1BD6-8E5F165686FE}" name="Annelize Visser" initials="AV" userId="d86f4877d82b7944"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eiryn Vine" initials="KV" lastIdx="1" clrIdx="0"/>
  <p:cmAuthor id="2" name="Van_der_Merwe,Jan (HCA &amp; PE) BII-DE-I" initials="V(&amp;PBDI" lastIdx="1" clrIdx="1">
    <p:extLst>
      <p:ext uri="{19B8F6BF-5375-455C-9EA6-DF929625EA0E}">
        <p15:presenceInfo xmlns:p15="http://schemas.microsoft.com/office/powerpoint/2012/main" userId="S::jan.van_der_merwe@boehringer-ingelheim.com::4049f132-5589-4cdd-9f26-f23d59fcf3c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91F"/>
    <a:srgbClr val="005A7A"/>
    <a:srgbClr val="DF061A"/>
    <a:srgbClr val="FFFFFF"/>
    <a:srgbClr val="75C044"/>
    <a:srgbClr val="F3F4F4"/>
    <a:srgbClr val="898B8E"/>
    <a:srgbClr val="BFBFBF"/>
    <a:srgbClr val="FFC000"/>
    <a:srgbClr val="00AF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2F50F7-1CD9-48E8-9C15-0B892B5DA0ED}" v="40" dt="2024-11-11T17:36:56.2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81" autoAdjust="0"/>
    <p:restoredTop sz="89462" autoAdjust="0"/>
  </p:normalViewPr>
  <p:slideViewPr>
    <p:cSldViewPr snapToGrid="0" snapToObjects="1">
      <p:cViewPr varScale="1">
        <p:scale>
          <a:sx n="128" d="100"/>
          <a:sy n="128" d="100"/>
        </p:scale>
        <p:origin x="967" y="48"/>
      </p:cViewPr>
      <p:guideLst>
        <p:guide orient="horz" pos="2971"/>
        <p:guide pos="2313"/>
        <p:guide pos="2449"/>
        <p:guide pos="1288"/>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200" d="100"/>
        <a:sy n="200" d="100"/>
      </p:scale>
      <p:origin x="0" y="0"/>
    </p:cViewPr>
  </p:sorterViewPr>
  <p:notesViewPr>
    <p:cSldViewPr snapToGrid="0" snapToObjects="1">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any Coezy" userId="3rKEYpc5exVkS0uzQkYoQzCAfO2kRA1LUem6SdSHfzE=" providerId="None" clId="Web-{AC2F50F7-1CD9-48E8-9C15-0B892B5DA0ED}"/>
    <pc:docChg chg="mod modSld">
      <pc:chgData name="Bethany Coezy" userId="3rKEYpc5exVkS0uzQkYoQzCAfO2kRA1LUem6SdSHfzE=" providerId="None" clId="Web-{AC2F50F7-1CD9-48E8-9C15-0B892B5DA0ED}" dt="2024-11-11T17:15:21.028" v="7"/>
      <pc:docMkLst>
        <pc:docMk/>
      </pc:docMkLst>
      <pc:sldChg chg="modSp">
        <pc:chgData name="Bethany Coezy" userId="3rKEYpc5exVkS0uzQkYoQzCAfO2kRA1LUem6SdSHfzE=" providerId="None" clId="Web-{AC2F50F7-1CD9-48E8-9C15-0B892B5DA0ED}" dt="2024-11-11T17:13:47.715" v="1"/>
        <pc:sldMkLst>
          <pc:docMk/>
          <pc:sldMk cId="3500488864" sldId="1121"/>
        </pc:sldMkLst>
        <pc:graphicFrameChg chg="mod modGraphic">
          <ac:chgData name="Bethany Coezy" userId="3rKEYpc5exVkS0uzQkYoQzCAfO2kRA1LUem6SdSHfzE=" providerId="None" clId="Web-{AC2F50F7-1CD9-48E8-9C15-0B892B5DA0ED}" dt="2024-11-11T17:13:47.715" v="1"/>
          <ac:graphicFrameMkLst>
            <pc:docMk/>
            <pc:sldMk cId="3500488864" sldId="1121"/>
            <ac:graphicFrameMk id="11" creationId="{DA211601-9185-ED09-E4E9-47F96E078D43}"/>
          </ac:graphicFrameMkLst>
        </pc:graphicFrameChg>
      </pc:sldChg>
      <pc:sldChg chg="modSp">
        <pc:chgData name="Bethany Coezy" userId="3rKEYpc5exVkS0uzQkYoQzCAfO2kRA1LUem6SdSHfzE=" providerId="None" clId="Web-{AC2F50F7-1CD9-48E8-9C15-0B892B5DA0ED}" dt="2024-11-11T17:14:44.684" v="6" actId="14100"/>
        <pc:sldMkLst>
          <pc:docMk/>
          <pc:sldMk cId="3224342812" sldId="1123"/>
        </pc:sldMkLst>
        <pc:spChg chg="mod">
          <ac:chgData name="Bethany Coezy" userId="3rKEYpc5exVkS0uzQkYoQzCAfO2kRA1LUem6SdSHfzE=" providerId="None" clId="Web-{AC2F50F7-1CD9-48E8-9C15-0B892B5DA0ED}" dt="2024-11-11T17:14:30.450" v="3" actId="14100"/>
          <ac:spMkLst>
            <pc:docMk/>
            <pc:sldMk cId="3224342812" sldId="1123"/>
            <ac:spMk id="3" creationId="{1940DE68-3E6B-DD81-DF9D-1C5DF984F94D}"/>
          </ac:spMkLst>
        </pc:spChg>
        <pc:picChg chg="mod">
          <ac:chgData name="Bethany Coezy" userId="3rKEYpc5exVkS0uzQkYoQzCAfO2kRA1LUem6SdSHfzE=" providerId="None" clId="Web-{AC2F50F7-1CD9-48E8-9C15-0B892B5DA0ED}" dt="2024-11-11T17:14:35.903" v="4" actId="1076"/>
          <ac:picMkLst>
            <pc:docMk/>
            <pc:sldMk cId="3224342812" sldId="1123"/>
            <ac:picMk id="5" creationId="{FB2E31DE-05F1-F1E6-87F9-5283146FADDB}"/>
          </ac:picMkLst>
        </pc:picChg>
        <pc:picChg chg="mod">
          <ac:chgData name="Bethany Coezy" userId="3rKEYpc5exVkS0uzQkYoQzCAfO2kRA1LUem6SdSHfzE=" providerId="None" clId="Web-{AC2F50F7-1CD9-48E8-9C15-0B892B5DA0ED}" dt="2024-11-11T17:14:44.684" v="6" actId="14100"/>
          <ac:picMkLst>
            <pc:docMk/>
            <pc:sldMk cId="3224342812" sldId="1123"/>
            <ac:picMk id="10" creationId="{620DA454-C4CB-D923-1DEF-DD92FBBCD3B9}"/>
          </ac:picMkLst>
        </pc:picChg>
      </pc:sldChg>
    </pc:docChg>
  </pc:docChgLst>
  <pc:docChgLst>
    <pc:chgData name="Jon Mills" userId="a9a068d3-e05a-40a8-8fd9-a2c416d01278" providerId="ADAL" clId="{7087E823-5B33-459E-AB6D-2C932B248521}"/>
    <pc:docChg chg="undo custSel modSld modMainMaster">
      <pc:chgData name="Jon Mills" userId="a9a068d3-e05a-40a8-8fd9-a2c416d01278" providerId="ADAL" clId="{7087E823-5B33-459E-AB6D-2C932B248521}" dt="2024-11-07T09:11:43.746" v="71" actId="164"/>
      <pc:docMkLst>
        <pc:docMk/>
      </pc:docMkLst>
      <pc:sldChg chg="delSp mod">
        <pc:chgData name="Jon Mills" userId="a9a068d3-e05a-40a8-8fd9-a2c416d01278" providerId="ADAL" clId="{7087E823-5B33-459E-AB6D-2C932B248521}" dt="2024-11-07T09:01:10.151" v="11" actId="478"/>
        <pc:sldMkLst>
          <pc:docMk/>
          <pc:sldMk cId="3170364568" sldId="1093"/>
        </pc:sldMkLst>
        <pc:spChg chg="del">
          <ac:chgData name="Jon Mills" userId="a9a068d3-e05a-40a8-8fd9-a2c416d01278" providerId="ADAL" clId="{7087E823-5B33-459E-AB6D-2C932B248521}" dt="2024-11-07T09:01:10.151" v="11" actId="478"/>
          <ac:spMkLst>
            <pc:docMk/>
            <pc:sldMk cId="3170364568" sldId="1093"/>
            <ac:spMk id="2" creationId="{956596F7-DD17-01B3-FA2F-E0420B5D339D}"/>
          </ac:spMkLst>
        </pc:spChg>
      </pc:sldChg>
      <pc:sldChg chg="addSp delSp modSp mod">
        <pc:chgData name="Jon Mills" userId="a9a068d3-e05a-40a8-8fd9-a2c416d01278" providerId="ADAL" clId="{7087E823-5B33-459E-AB6D-2C932B248521}" dt="2024-11-07T09:11:43.746" v="71" actId="164"/>
        <pc:sldMkLst>
          <pc:docMk/>
          <pc:sldMk cId="2245659826" sldId="1107"/>
        </pc:sldMkLst>
        <pc:spChg chg="del">
          <ac:chgData name="Jon Mills" userId="a9a068d3-e05a-40a8-8fd9-a2c416d01278" providerId="ADAL" clId="{7087E823-5B33-459E-AB6D-2C932B248521}" dt="2024-11-07T09:04:00.255" v="26" actId="478"/>
          <ac:spMkLst>
            <pc:docMk/>
            <pc:sldMk cId="2245659826" sldId="1107"/>
            <ac:spMk id="3" creationId="{1B3CC13F-0E90-2C24-76DA-7BAA60C60D2F}"/>
          </ac:spMkLst>
        </pc:spChg>
        <pc:spChg chg="mod">
          <ac:chgData name="Jon Mills" userId="a9a068d3-e05a-40a8-8fd9-a2c416d01278" providerId="ADAL" clId="{7087E823-5B33-459E-AB6D-2C932B248521}" dt="2024-11-07T09:04:40.234" v="35" actId="164"/>
          <ac:spMkLst>
            <pc:docMk/>
            <pc:sldMk cId="2245659826" sldId="1107"/>
            <ac:spMk id="161" creationId="{1D23DDFF-B934-A1CC-3DDA-C1DDB05D7664}"/>
          </ac:spMkLst>
        </pc:spChg>
        <pc:spChg chg="mod">
          <ac:chgData name="Jon Mills" userId="a9a068d3-e05a-40a8-8fd9-a2c416d01278" providerId="ADAL" clId="{7087E823-5B33-459E-AB6D-2C932B248521}" dt="2024-11-07T09:04:40.234" v="35" actId="164"/>
          <ac:spMkLst>
            <pc:docMk/>
            <pc:sldMk cId="2245659826" sldId="1107"/>
            <ac:spMk id="165" creationId="{01459E2F-8464-427F-5B47-0084945F51AC}"/>
          </ac:spMkLst>
        </pc:spChg>
        <pc:grpChg chg="add mod">
          <ac:chgData name="Jon Mills" userId="a9a068d3-e05a-40a8-8fd9-a2c416d01278" providerId="ADAL" clId="{7087E823-5B33-459E-AB6D-2C932B248521}" dt="2024-11-07T09:04:24.422" v="30" actId="164"/>
          <ac:grpSpMkLst>
            <pc:docMk/>
            <pc:sldMk cId="2245659826" sldId="1107"/>
            <ac:grpSpMk id="7" creationId="{8A2F2029-6320-7F7F-404E-32E810A9F904}"/>
          </ac:grpSpMkLst>
        </pc:grpChg>
        <pc:grpChg chg="add mod ord">
          <ac:chgData name="Jon Mills" userId="a9a068d3-e05a-40a8-8fd9-a2c416d01278" providerId="ADAL" clId="{7087E823-5B33-459E-AB6D-2C932B248521}" dt="2024-11-07T09:04:43.856" v="36" actId="167"/>
          <ac:grpSpMkLst>
            <pc:docMk/>
            <pc:sldMk cId="2245659826" sldId="1107"/>
            <ac:grpSpMk id="8" creationId="{C03C0E39-EAB9-88FA-D78B-DDB194001F04}"/>
          </ac:grpSpMkLst>
        </pc:grpChg>
        <pc:grpChg chg="add mod">
          <ac:chgData name="Jon Mills" userId="a9a068d3-e05a-40a8-8fd9-a2c416d01278" providerId="ADAL" clId="{7087E823-5B33-459E-AB6D-2C932B248521}" dt="2024-11-07T09:11:43.746" v="71" actId="164"/>
          <ac:grpSpMkLst>
            <pc:docMk/>
            <pc:sldMk cId="2245659826" sldId="1107"/>
            <ac:grpSpMk id="11" creationId="{9362A9CC-56F4-F058-E336-6EDB401247F8}"/>
          </ac:grpSpMkLst>
        </pc:grpChg>
        <pc:grpChg chg="mod">
          <ac:chgData name="Jon Mills" userId="a9a068d3-e05a-40a8-8fd9-a2c416d01278" providerId="ADAL" clId="{7087E823-5B33-459E-AB6D-2C932B248521}" dt="2024-11-07T09:04:31.948" v="32" actId="1076"/>
          <ac:grpSpMkLst>
            <pc:docMk/>
            <pc:sldMk cId="2245659826" sldId="1107"/>
            <ac:grpSpMk id="151" creationId="{E1FED528-4D3E-D3FE-DEE2-2E3C11B5DB64}"/>
          </ac:grpSpMkLst>
        </pc:grpChg>
        <pc:grpChg chg="del">
          <ac:chgData name="Jon Mills" userId="a9a068d3-e05a-40a8-8fd9-a2c416d01278" providerId="ADAL" clId="{7087E823-5B33-459E-AB6D-2C932B248521}" dt="2024-11-07T09:03:55.092" v="24" actId="478"/>
          <ac:grpSpMkLst>
            <pc:docMk/>
            <pc:sldMk cId="2245659826" sldId="1107"/>
            <ac:grpSpMk id="163" creationId="{FA36F527-1CFD-5F56-6C5F-CB6F3EB68CD5}"/>
          </ac:grpSpMkLst>
        </pc:grpChg>
        <pc:picChg chg="add del mod">
          <ac:chgData name="Jon Mills" userId="a9a068d3-e05a-40a8-8fd9-a2c416d01278" providerId="ADAL" clId="{7087E823-5B33-459E-AB6D-2C932B248521}" dt="2024-11-07T09:03:53.355" v="23" actId="21"/>
          <ac:picMkLst>
            <pc:docMk/>
            <pc:sldMk cId="2245659826" sldId="1107"/>
            <ac:picMk id="5" creationId="{22A2FFF3-D8A0-3DBB-C9B5-02146588D19B}"/>
          </ac:picMkLst>
        </pc:picChg>
        <pc:picChg chg="add mod">
          <ac:chgData name="Jon Mills" userId="a9a068d3-e05a-40a8-8fd9-a2c416d01278" providerId="ADAL" clId="{7087E823-5B33-459E-AB6D-2C932B248521}" dt="2024-11-07T09:04:40.234" v="35" actId="164"/>
          <ac:picMkLst>
            <pc:docMk/>
            <pc:sldMk cId="2245659826" sldId="1107"/>
            <ac:picMk id="6" creationId="{22A2FFF3-D8A0-3DBB-C9B5-02146588D19B}"/>
          </ac:picMkLst>
        </pc:picChg>
        <pc:picChg chg="add mod">
          <ac:chgData name="Jon Mills" userId="a9a068d3-e05a-40a8-8fd9-a2c416d01278" providerId="ADAL" clId="{7087E823-5B33-459E-AB6D-2C932B248521}" dt="2024-11-07T09:11:43.746" v="71" actId="164"/>
          <ac:picMkLst>
            <pc:docMk/>
            <pc:sldMk cId="2245659826" sldId="1107"/>
            <ac:picMk id="10" creationId="{149377C9-881B-09D7-7474-40CFC4A5A87F}"/>
          </ac:picMkLst>
        </pc:picChg>
        <pc:picChg chg="mod modCrop">
          <ac:chgData name="Jon Mills" userId="a9a068d3-e05a-40a8-8fd9-a2c416d01278" providerId="ADAL" clId="{7087E823-5B33-459E-AB6D-2C932B248521}" dt="2024-11-07T09:11:43.746" v="71" actId="164"/>
          <ac:picMkLst>
            <pc:docMk/>
            <pc:sldMk cId="2245659826" sldId="1107"/>
            <ac:picMk id="149" creationId="{021C2771-40CB-220E-503C-DEE81A6A2CC1}"/>
          </ac:picMkLst>
        </pc:picChg>
        <pc:picChg chg="mod">
          <ac:chgData name="Jon Mills" userId="a9a068d3-e05a-40a8-8fd9-a2c416d01278" providerId="ADAL" clId="{7087E823-5B33-459E-AB6D-2C932B248521}" dt="2024-11-07T09:04:24.422" v="30" actId="164"/>
          <ac:picMkLst>
            <pc:docMk/>
            <pc:sldMk cId="2245659826" sldId="1107"/>
            <ac:picMk id="158" creationId="{EC82FC9B-0AA8-B9F9-A37F-E98754B825B8}"/>
          </ac:picMkLst>
        </pc:picChg>
        <pc:cxnChg chg="mod">
          <ac:chgData name="Jon Mills" userId="a9a068d3-e05a-40a8-8fd9-a2c416d01278" providerId="ADAL" clId="{7087E823-5B33-459E-AB6D-2C932B248521}" dt="2024-11-07T09:04:40.234" v="35" actId="164"/>
          <ac:cxnSpMkLst>
            <pc:docMk/>
            <pc:sldMk cId="2245659826" sldId="1107"/>
            <ac:cxnSpMk id="162" creationId="{6055CE2D-A0A8-8816-936E-8FB16AA2600F}"/>
          </ac:cxnSpMkLst>
        </pc:cxnChg>
      </pc:sldChg>
      <pc:sldChg chg="delSp modSp mod">
        <pc:chgData name="Jon Mills" userId="a9a068d3-e05a-40a8-8fd9-a2c416d01278" providerId="ADAL" clId="{7087E823-5B33-459E-AB6D-2C932B248521}" dt="2024-11-07T09:08:10.057" v="60" actId="478"/>
        <pc:sldMkLst>
          <pc:docMk/>
          <pc:sldMk cId="297662368" sldId="1120"/>
        </pc:sldMkLst>
        <pc:spChg chg="del mod">
          <ac:chgData name="Jon Mills" userId="a9a068d3-e05a-40a8-8fd9-a2c416d01278" providerId="ADAL" clId="{7087E823-5B33-459E-AB6D-2C932B248521}" dt="2024-11-07T09:08:10.057" v="60" actId="478"/>
          <ac:spMkLst>
            <pc:docMk/>
            <pc:sldMk cId="297662368" sldId="1120"/>
            <ac:spMk id="2" creationId="{6DF26749-E177-E46D-C007-CF8A2296B006}"/>
          </ac:spMkLst>
        </pc:spChg>
      </pc:sldChg>
      <pc:sldChg chg="delSp modSp mod">
        <pc:chgData name="Jon Mills" userId="a9a068d3-e05a-40a8-8fd9-a2c416d01278" providerId="ADAL" clId="{7087E823-5B33-459E-AB6D-2C932B248521}" dt="2024-11-07T09:04:52.542" v="38" actId="478"/>
        <pc:sldMkLst>
          <pc:docMk/>
          <pc:sldMk cId="3500488864" sldId="1121"/>
        </pc:sldMkLst>
        <pc:spChg chg="del mod">
          <ac:chgData name="Jon Mills" userId="a9a068d3-e05a-40a8-8fd9-a2c416d01278" providerId="ADAL" clId="{7087E823-5B33-459E-AB6D-2C932B248521}" dt="2024-11-07T09:04:52.542" v="38" actId="478"/>
          <ac:spMkLst>
            <pc:docMk/>
            <pc:sldMk cId="3500488864" sldId="1121"/>
            <ac:spMk id="3" creationId="{FD0DA818-6557-DE04-2540-F3835A94D00B}"/>
          </ac:spMkLst>
        </pc:spChg>
      </pc:sldChg>
      <pc:sldMasterChg chg="modSldLayout">
        <pc:chgData name="Jon Mills" userId="a9a068d3-e05a-40a8-8fd9-a2c416d01278" providerId="ADAL" clId="{7087E823-5B33-459E-AB6D-2C932B248521}" dt="2024-11-07T09:08:03.515" v="59" actId="14100"/>
        <pc:sldMasterMkLst>
          <pc:docMk/>
          <pc:sldMasterMk cId="3494023745" sldId="2147483694"/>
        </pc:sldMasterMkLst>
        <pc:sldLayoutChg chg="addSp delSp modSp mod">
          <pc:chgData name="Jon Mills" userId="a9a068d3-e05a-40a8-8fd9-a2c416d01278" providerId="ADAL" clId="{7087E823-5B33-459E-AB6D-2C932B248521}" dt="2024-11-07T09:00:25.230" v="10"/>
          <pc:sldLayoutMkLst>
            <pc:docMk/>
            <pc:sldMasterMk cId="3494023745" sldId="2147483694"/>
            <pc:sldLayoutMk cId="1226015089" sldId="2147483695"/>
          </pc:sldLayoutMkLst>
          <pc:picChg chg="add del mod">
            <ac:chgData name="Jon Mills" userId="a9a068d3-e05a-40a8-8fd9-a2c416d01278" providerId="ADAL" clId="{7087E823-5B33-459E-AB6D-2C932B248521}" dt="2024-11-07T09:00:21.268" v="8" actId="21"/>
            <ac:picMkLst>
              <pc:docMk/>
              <pc:sldMasterMk cId="3494023745" sldId="2147483694"/>
              <pc:sldLayoutMk cId="1226015089" sldId="2147483695"/>
              <ac:picMk id="7" creationId="{5803424C-6855-BBA9-B2CD-0B6262C1AA22}"/>
            </ac:picMkLst>
          </pc:picChg>
          <pc:picChg chg="add mod">
            <ac:chgData name="Jon Mills" userId="a9a068d3-e05a-40a8-8fd9-a2c416d01278" providerId="ADAL" clId="{7087E823-5B33-459E-AB6D-2C932B248521}" dt="2024-11-07T09:00:25.230" v="10"/>
            <ac:picMkLst>
              <pc:docMk/>
              <pc:sldMasterMk cId="3494023745" sldId="2147483694"/>
              <pc:sldLayoutMk cId="1226015089" sldId="2147483695"/>
              <ac:picMk id="8" creationId="{5803424C-6855-BBA9-B2CD-0B6262C1AA22}"/>
            </ac:picMkLst>
          </pc:picChg>
          <pc:picChg chg="del">
            <ac:chgData name="Jon Mills" userId="a9a068d3-e05a-40a8-8fd9-a2c416d01278" providerId="ADAL" clId="{7087E823-5B33-459E-AB6D-2C932B248521}" dt="2024-11-07T09:00:24.010" v="9" actId="478"/>
            <ac:picMkLst>
              <pc:docMk/>
              <pc:sldMasterMk cId="3494023745" sldId="2147483694"/>
              <pc:sldLayoutMk cId="1226015089" sldId="2147483695"/>
              <ac:picMk id="22" creationId="{F89139A8-4CB8-0227-5AD9-24F9C43F40C5}"/>
            </ac:picMkLst>
          </pc:picChg>
        </pc:sldLayoutChg>
        <pc:sldLayoutChg chg="addSp delSp modSp mod">
          <pc:chgData name="Jon Mills" userId="a9a068d3-e05a-40a8-8fd9-a2c416d01278" providerId="ADAL" clId="{7087E823-5B33-459E-AB6D-2C932B248521}" dt="2024-11-07T09:06:13.392" v="52" actId="1076"/>
          <pc:sldLayoutMkLst>
            <pc:docMk/>
            <pc:sldMasterMk cId="3494023745" sldId="2147483694"/>
            <pc:sldLayoutMk cId="1231757235" sldId="2147483696"/>
          </pc:sldLayoutMkLst>
          <pc:spChg chg="mod">
            <ac:chgData name="Jon Mills" userId="a9a068d3-e05a-40a8-8fd9-a2c416d01278" providerId="ADAL" clId="{7087E823-5B33-459E-AB6D-2C932B248521}" dt="2024-11-07T09:05:48.726" v="49" actId="14826"/>
            <ac:spMkLst>
              <pc:docMk/>
              <pc:sldMasterMk cId="3494023745" sldId="2147483694"/>
              <pc:sldLayoutMk cId="1231757235" sldId="2147483696"/>
              <ac:spMk id="22" creationId="{5E19F027-1509-18A7-AE1A-D9CC50C778B5}"/>
            </ac:spMkLst>
          </pc:spChg>
          <pc:spChg chg="mod">
            <ac:chgData name="Jon Mills" userId="a9a068d3-e05a-40a8-8fd9-a2c416d01278" providerId="ADAL" clId="{7087E823-5B33-459E-AB6D-2C932B248521}" dt="2024-11-07T09:05:48.726" v="49" actId="14826"/>
            <ac:spMkLst>
              <pc:docMk/>
              <pc:sldMasterMk cId="3494023745" sldId="2147483694"/>
              <pc:sldLayoutMk cId="1231757235" sldId="2147483696"/>
              <ac:spMk id="23" creationId="{A9B15E10-1763-827A-8E99-C9894AA57C34}"/>
            </ac:spMkLst>
          </pc:spChg>
          <pc:spChg chg="mod">
            <ac:chgData name="Jon Mills" userId="a9a068d3-e05a-40a8-8fd9-a2c416d01278" providerId="ADAL" clId="{7087E823-5B33-459E-AB6D-2C932B248521}" dt="2024-11-07T09:05:48.726" v="49" actId="14826"/>
            <ac:spMkLst>
              <pc:docMk/>
              <pc:sldMasterMk cId="3494023745" sldId="2147483694"/>
              <pc:sldLayoutMk cId="1231757235" sldId="2147483696"/>
              <ac:spMk id="24" creationId="{CF525F43-6B6C-A2FE-9238-0F6C4F316CA0}"/>
            </ac:spMkLst>
          </pc:spChg>
          <pc:spChg chg="mod">
            <ac:chgData name="Jon Mills" userId="a9a068d3-e05a-40a8-8fd9-a2c416d01278" providerId="ADAL" clId="{7087E823-5B33-459E-AB6D-2C932B248521}" dt="2024-11-07T09:05:48.726" v="49" actId="14826"/>
            <ac:spMkLst>
              <pc:docMk/>
              <pc:sldMasterMk cId="3494023745" sldId="2147483694"/>
              <pc:sldLayoutMk cId="1231757235" sldId="2147483696"/>
              <ac:spMk id="25" creationId="{781331B4-C21D-6721-11E7-BB4F96EF8854}"/>
            </ac:spMkLst>
          </pc:spChg>
          <pc:spChg chg="mod">
            <ac:chgData name="Jon Mills" userId="a9a068d3-e05a-40a8-8fd9-a2c416d01278" providerId="ADAL" clId="{7087E823-5B33-459E-AB6D-2C932B248521}" dt="2024-11-07T09:05:48.726" v="49" actId="14826"/>
            <ac:spMkLst>
              <pc:docMk/>
              <pc:sldMasterMk cId="3494023745" sldId="2147483694"/>
              <pc:sldLayoutMk cId="1231757235" sldId="2147483696"/>
              <ac:spMk id="26" creationId="{C6F9D145-8925-6E36-6856-E972232840DA}"/>
            </ac:spMkLst>
          </pc:spChg>
          <pc:spChg chg="mod">
            <ac:chgData name="Jon Mills" userId="a9a068d3-e05a-40a8-8fd9-a2c416d01278" providerId="ADAL" clId="{7087E823-5B33-459E-AB6D-2C932B248521}" dt="2024-11-07T09:05:48.726" v="49" actId="14826"/>
            <ac:spMkLst>
              <pc:docMk/>
              <pc:sldMasterMk cId="3494023745" sldId="2147483694"/>
              <pc:sldLayoutMk cId="1231757235" sldId="2147483696"/>
              <ac:spMk id="27" creationId="{86FC6747-EB1E-4291-9A4D-9E655C485C3F}"/>
            </ac:spMkLst>
          </pc:spChg>
          <pc:spChg chg="mod">
            <ac:chgData name="Jon Mills" userId="a9a068d3-e05a-40a8-8fd9-a2c416d01278" providerId="ADAL" clId="{7087E823-5B33-459E-AB6D-2C932B248521}" dt="2024-11-07T09:05:48.726" v="49" actId="14826"/>
            <ac:spMkLst>
              <pc:docMk/>
              <pc:sldMasterMk cId="3494023745" sldId="2147483694"/>
              <pc:sldLayoutMk cId="1231757235" sldId="2147483696"/>
              <ac:spMk id="28" creationId="{037C07E6-564D-A7CD-C113-60DBEA693A05}"/>
            </ac:spMkLst>
          </pc:spChg>
          <pc:spChg chg="mod">
            <ac:chgData name="Jon Mills" userId="a9a068d3-e05a-40a8-8fd9-a2c416d01278" providerId="ADAL" clId="{7087E823-5B33-459E-AB6D-2C932B248521}" dt="2024-11-07T09:05:48.726" v="49" actId="14826"/>
            <ac:spMkLst>
              <pc:docMk/>
              <pc:sldMasterMk cId="3494023745" sldId="2147483694"/>
              <pc:sldLayoutMk cId="1231757235" sldId="2147483696"/>
              <ac:spMk id="29" creationId="{374A28E7-9696-7B0B-8EB7-CDBDA189D017}"/>
            </ac:spMkLst>
          </pc:spChg>
          <pc:spChg chg="mod">
            <ac:chgData name="Jon Mills" userId="a9a068d3-e05a-40a8-8fd9-a2c416d01278" providerId="ADAL" clId="{7087E823-5B33-459E-AB6D-2C932B248521}" dt="2024-11-07T09:05:48.726" v="49" actId="14826"/>
            <ac:spMkLst>
              <pc:docMk/>
              <pc:sldMasterMk cId="3494023745" sldId="2147483694"/>
              <pc:sldLayoutMk cId="1231757235" sldId="2147483696"/>
              <ac:spMk id="30" creationId="{650AD2C6-0532-257D-0173-30B8CF56792B}"/>
            </ac:spMkLst>
          </pc:spChg>
          <pc:spChg chg="mod">
            <ac:chgData name="Jon Mills" userId="a9a068d3-e05a-40a8-8fd9-a2c416d01278" providerId="ADAL" clId="{7087E823-5B33-459E-AB6D-2C932B248521}" dt="2024-11-07T09:05:48.726" v="49" actId="14826"/>
            <ac:spMkLst>
              <pc:docMk/>
              <pc:sldMasterMk cId="3494023745" sldId="2147483694"/>
              <pc:sldLayoutMk cId="1231757235" sldId="2147483696"/>
              <ac:spMk id="31" creationId="{D6F842C0-F320-74E4-8C98-2D6CC4D48288}"/>
            </ac:spMkLst>
          </pc:spChg>
          <pc:spChg chg="mod">
            <ac:chgData name="Jon Mills" userId="a9a068d3-e05a-40a8-8fd9-a2c416d01278" providerId="ADAL" clId="{7087E823-5B33-459E-AB6D-2C932B248521}" dt="2024-11-07T09:05:48.726" v="49" actId="14826"/>
            <ac:spMkLst>
              <pc:docMk/>
              <pc:sldMasterMk cId="3494023745" sldId="2147483694"/>
              <pc:sldLayoutMk cId="1231757235" sldId="2147483696"/>
              <ac:spMk id="32" creationId="{0F7BF310-17CE-2098-9CAA-459A32E5C061}"/>
            </ac:spMkLst>
          </pc:spChg>
          <pc:spChg chg="mod">
            <ac:chgData name="Jon Mills" userId="a9a068d3-e05a-40a8-8fd9-a2c416d01278" providerId="ADAL" clId="{7087E823-5B33-459E-AB6D-2C932B248521}" dt="2024-11-07T09:05:48.726" v="49" actId="14826"/>
            <ac:spMkLst>
              <pc:docMk/>
              <pc:sldMasterMk cId="3494023745" sldId="2147483694"/>
              <pc:sldLayoutMk cId="1231757235" sldId="2147483696"/>
              <ac:spMk id="33" creationId="{796A56BD-B39D-FE10-BF70-A3ED35C8C6AC}"/>
            </ac:spMkLst>
          </pc:spChg>
          <pc:spChg chg="mod">
            <ac:chgData name="Jon Mills" userId="a9a068d3-e05a-40a8-8fd9-a2c416d01278" providerId="ADAL" clId="{7087E823-5B33-459E-AB6D-2C932B248521}" dt="2024-11-07T09:05:48.726" v="49" actId="14826"/>
            <ac:spMkLst>
              <pc:docMk/>
              <pc:sldMasterMk cId="3494023745" sldId="2147483694"/>
              <pc:sldLayoutMk cId="1231757235" sldId="2147483696"/>
              <ac:spMk id="34" creationId="{3BF05C36-875C-6B3D-3990-2EC410DCF74A}"/>
            </ac:spMkLst>
          </pc:spChg>
          <pc:spChg chg="mod">
            <ac:chgData name="Jon Mills" userId="a9a068d3-e05a-40a8-8fd9-a2c416d01278" providerId="ADAL" clId="{7087E823-5B33-459E-AB6D-2C932B248521}" dt="2024-11-07T09:05:48.726" v="49" actId="14826"/>
            <ac:spMkLst>
              <pc:docMk/>
              <pc:sldMasterMk cId="3494023745" sldId="2147483694"/>
              <pc:sldLayoutMk cId="1231757235" sldId="2147483696"/>
              <ac:spMk id="35" creationId="{20668F78-3752-1316-6F45-8059FA8DCBC7}"/>
            </ac:spMkLst>
          </pc:spChg>
          <pc:spChg chg="mod">
            <ac:chgData name="Jon Mills" userId="a9a068d3-e05a-40a8-8fd9-a2c416d01278" providerId="ADAL" clId="{7087E823-5B33-459E-AB6D-2C932B248521}" dt="2024-11-07T09:05:48.726" v="49" actId="14826"/>
            <ac:spMkLst>
              <pc:docMk/>
              <pc:sldMasterMk cId="3494023745" sldId="2147483694"/>
              <pc:sldLayoutMk cId="1231757235" sldId="2147483696"/>
              <ac:spMk id="36" creationId="{C61C3D3B-9054-3012-9F51-C6BEF146128B}"/>
            </ac:spMkLst>
          </pc:spChg>
          <pc:spChg chg="mod">
            <ac:chgData name="Jon Mills" userId="a9a068d3-e05a-40a8-8fd9-a2c416d01278" providerId="ADAL" clId="{7087E823-5B33-459E-AB6D-2C932B248521}" dt="2024-11-07T09:05:48.726" v="49" actId="14826"/>
            <ac:spMkLst>
              <pc:docMk/>
              <pc:sldMasterMk cId="3494023745" sldId="2147483694"/>
              <pc:sldLayoutMk cId="1231757235" sldId="2147483696"/>
              <ac:spMk id="37" creationId="{FC1D9D69-DBBB-8AC0-A37F-C01BF61E1300}"/>
            </ac:spMkLst>
          </pc:spChg>
          <pc:spChg chg="mod">
            <ac:chgData name="Jon Mills" userId="a9a068d3-e05a-40a8-8fd9-a2c416d01278" providerId="ADAL" clId="{7087E823-5B33-459E-AB6D-2C932B248521}" dt="2024-11-07T09:05:48.726" v="49" actId="14826"/>
            <ac:spMkLst>
              <pc:docMk/>
              <pc:sldMasterMk cId="3494023745" sldId="2147483694"/>
              <pc:sldLayoutMk cId="1231757235" sldId="2147483696"/>
              <ac:spMk id="38" creationId="{A462887E-0D59-6CC2-144B-3A4C6DEBAE66}"/>
            </ac:spMkLst>
          </pc:spChg>
          <pc:spChg chg="mod">
            <ac:chgData name="Jon Mills" userId="a9a068d3-e05a-40a8-8fd9-a2c416d01278" providerId="ADAL" clId="{7087E823-5B33-459E-AB6D-2C932B248521}" dt="2024-11-07T09:05:48.726" v="49" actId="14826"/>
            <ac:spMkLst>
              <pc:docMk/>
              <pc:sldMasterMk cId="3494023745" sldId="2147483694"/>
              <pc:sldLayoutMk cId="1231757235" sldId="2147483696"/>
              <ac:spMk id="39" creationId="{B0D0CBDA-F018-8CEC-602E-A7C844F8EFA3}"/>
            </ac:spMkLst>
          </pc:spChg>
          <pc:spChg chg="mod">
            <ac:chgData name="Jon Mills" userId="a9a068d3-e05a-40a8-8fd9-a2c416d01278" providerId="ADAL" clId="{7087E823-5B33-459E-AB6D-2C932B248521}" dt="2024-11-07T09:05:48.726" v="49" actId="14826"/>
            <ac:spMkLst>
              <pc:docMk/>
              <pc:sldMasterMk cId="3494023745" sldId="2147483694"/>
              <pc:sldLayoutMk cId="1231757235" sldId="2147483696"/>
              <ac:spMk id="40" creationId="{D3C52A1B-449D-0C94-6B53-3C820583E82E}"/>
            </ac:spMkLst>
          </pc:spChg>
          <pc:spChg chg="mod">
            <ac:chgData name="Jon Mills" userId="a9a068d3-e05a-40a8-8fd9-a2c416d01278" providerId="ADAL" clId="{7087E823-5B33-459E-AB6D-2C932B248521}" dt="2024-11-07T09:05:48.726" v="49" actId="14826"/>
            <ac:spMkLst>
              <pc:docMk/>
              <pc:sldMasterMk cId="3494023745" sldId="2147483694"/>
              <pc:sldLayoutMk cId="1231757235" sldId="2147483696"/>
              <ac:spMk id="41" creationId="{FBDCE214-2642-4A65-686E-26DB32EF51CE}"/>
            </ac:spMkLst>
          </pc:spChg>
          <pc:spChg chg="mod">
            <ac:chgData name="Jon Mills" userId="a9a068d3-e05a-40a8-8fd9-a2c416d01278" providerId="ADAL" clId="{7087E823-5B33-459E-AB6D-2C932B248521}" dt="2024-11-07T09:05:48.726" v="49" actId="14826"/>
            <ac:spMkLst>
              <pc:docMk/>
              <pc:sldMasterMk cId="3494023745" sldId="2147483694"/>
              <pc:sldLayoutMk cId="1231757235" sldId="2147483696"/>
              <ac:spMk id="42" creationId="{C497DDDD-BAC0-92D1-88AA-93BA13E93CB9}"/>
            </ac:spMkLst>
          </pc:spChg>
          <pc:spChg chg="mod">
            <ac:chgData name="Jon Mills" userId="a9a068d3-e05a-40a8-8fd9-a2c416d01278" providerId="ADAL" clId="{7087E823-5B33-459E-AB6D-2C932B248521}" dt="2024-11-07T09:05:48.726" v="49" actId="14826"/>
            <ac:spMkLst>
              <pc:docMk/>
              <pc:sldMasterMk cId="3494023745" sldId="2147483694"/>
              <pc:sldLayoutMk cId="1231757235" sldId="2147483696"/>
              <ac:spMk id="43" creationId="{4528B8E9-8F6B-233B-24A7-AC1CBA330629}"/>
            </ac:spMkLst>
          </pc:spChg>
          <pc:spChg chg="mod">
            <ac:chgData name="Jon Mills" userId="a9a068d3-e05a-40a8-8fd9-a2c416d01278" providerId="ADAL" clId="{7087E823-5B33-459E-AB6D-2C932B248521}" dt="2024-11-07T09:05:48.726" v="49" actId="14826"/>
            <ac:spMkLst>
              <pc:docMk/>
              <pc:sldMasterMk cId="3494023745" sldId="2147483694"/>
              <pc:sldLayoutMk cId="1231757235" sldId="2147483696"/>
              <ac:spMk id="44" creationId="{F9B92E76-279A-4C98-EC82-CA7697A1FBAB}"/>
            </ac:spMkLst>
          </pc:spChg>
          <pc:spChg chg="mod">
            <ac:chgData name="Jon Mills" userId="a9a068d3-e05a-40a8-8fd9-a2c416d01278" providerId="ADAL" clId="{7087E823-5B33-459E-AB6D-2C932B248521}" dt="2024-11-07T09:05:48.726" v="49" actId="14826"/>
            <ac:spMkLst>
              <pc:docMk/>
              <pc:sldMasterMk cId="3494023745" sldId="2147483694"/>
              <pc:sldLayoutMk cId="1231757235" sldId="2147483696"/>
              <ac:spMk id="45" creationId="{49EA850C-7FBA-7C2A-28E3-3B0F3CA96699}"/>
            </ac:spMkLst>
          </pc:spChg>
          <pc:spChg chg="mod">
            <ac:chgData name="Jon Mills" userId="a9a068d3-e05a-40a8-8fd9-a2c416d01278" providerId="ADAL" clId="{7087E823-5B33-459E-AB6D-2C932B248521}" dt="2024-11-07T09:05:48.726" v="49" actId="14826"/>
            <ac:spMkLst>
              <pc:docMk/>
              <pc:sldMasterMk cId="3494023745" sldId="2147483694"/>
              <pc:sldLayoutMk cId="1231757235" sldId="2147483696"/>
              <ac:spMk id="46" creationId="{88483063-3208-219A-9F1E-58B5030D05C3}"/>
            </ac:spMkLst>
          </pc:spChg>
          <pc:spChg chg="mod">
            <ac:chgData name="Jon Mills" userId="a9a068d3-e05a-40a8-8fd9-a2c416d01278" providerId="ADAL" clId="{7087E823-5B33-459E-AB6D-2C932B248521}" dt="2024-11-07T09:05:48.726" v="49" actId="14826"/>
            <ac:spMkLst>
              <pc:docMk/>
              <pc:sldMasterMk cId="3494023745" sldId="2147483694"/>
              <pc:sldLayoutMk cId="1231757235" sldId="2147483696"/>
              <ac:spMk id="47" creationId="{7DEA9093-1A2E-CFEF-4FF4-D32E40335479}"/>
            </ac:spMkLst>
          </pc:spChg>
          <pc:grpChg chg="mod">
            <ac:chgData name="Jon Mills" userId="a9a068d3-e05a-40a8-8fd9-a2c416d01278" providerId="ADAL" clId="{7087E823-5B33-459E-AB6D-2C932B248521}" dt="2024-11-07T09:05:48.726" v="49" actId="14826"/>
            <ac:grpSpMkLst>
              <pc:docMk/>
              <pc:sldMasterMk cId="3494023745" sldId="2147483694"/>
              <pc:sldLayoutMk cId="1231757235" sldId="2147483696"/>
              <ac:grpSpMk id="14" creationId="{8CAC486C-B818-BC70-6570-80A01C977C9A}"/>
            </ac:grpSpMkLst>
          </pc:grpChg>
          <pc:grpChg chg="mod">
            <ac:chgData name="Jon Mills" userId="a9a068d3-e05a-40a8-8fd9-a2c416d01278" providerId="ADAL" clId="{7087E823-5B33-459E-AB6D-2C932B248521}" dt="2024-11-07T09:05:48.726" v="49" actId="14826"/>
            <ac:grpSpMkLst>
              <pc:docMk/>
              <pc:sldMasterMk cId="3494023745" sldId="2147483694"/>
              <pc:sldLayoutMk cId="1231757235" sldId="2147483696"/>
              <ac:grpSpMk id="17" creationId="{F085ED03-7F41-D371-58B4-7BCCFED98F9A}"/>
            </ac:grpSpMkLst>
          </pc:grpChg>
          <pc:picChg chg="mod">
            <ac:chgData name="Jon Mills" userId="a9a068d3-e05a-40a8-8fd9-a2c416d01278" providerId="ADAL" clId="{7087E823-5B33-459E-AB6D-2C932B248521}" dt="2024-11-07T09:06:13.392" v="52" actId="1076"/>
            <ac:picMkLst>
              <pc:docMk/>
              <pc:sldMasterMk cId="3494023745" sldId="2147483694"/>
              <pc:sldLayoutMk cId="1231757235" sldId="2147483696"/>
              <ac:picMk id="15" creationId="{EA064E21-1FBD-3E78-6979-2C9B03D9259C}"/>
            </ac:picMkLst>
          </pc:picChg>
          <pc:picChg chg="mod">
            <ac:chgData name="Jon Mills" userId="a9a068d3-e05a-40a8-8fd9-a2c416d01278" providerId="ADAL" clId="{7087E823-5B33-459E-AB6D-2C932B248521}" dt="2024-11-07T09:05:48.726" v="49" actId="14826"/>
            <ac:picMkLst>
              <pc:docMk/>
              <pc:sldMasterMk cId="3494023745" sldId="2147483694"/>
              <pc:sldLayoutMk cId="1231757235" sldId="2147483696"/>
              <ac:picMk id="16" creationId="{7FFCE573-C848-C8C2-6AF2-EA427F4EEABF}"/>
            </ac:picMkLst>
          </pc:picChg>
          <pc:picChg chg="mod">
            <ac:chgData name="Jon Mills" userId="a9a068d3-e05a-40a8-8fd9-a2c416d01278" providerId="ADAL" clId="{7087E823-5B33-459E-AB6D-2C932B248521}" dt="2024-11-07T09:05:48.726" v="49" actId="14826"/>
            <ac:picMkLst>
              <pc:docMk/>
              <pc:sldMasterMk cId="3494023745" sldId="2147483694"/>
              <pc:sldLayoutMk cId="1231757235" sldId="2147483696"/>
              <ac:picMk id="18" creationId="{79D2D62C-FADC-0C76-5D50-989783E6447D}"/>
            </ac:picMkLst>
          </pc:picChg>
          <pc:picChg chg="mod">
            <ac:chgData name="Jon Mills" userId="a9a068d3-e05a-40a8-8fd9-a2c416d01278" providerId="ADAL" clId="{7087E823-5B33-459E-AB6D-2C932B248521}" dt="2024-11-07T09:05:48.726" v="49" actId="14826"/>
            <ac:picMkLst>
              <pc:docMk/>
              <pc:sldMasterMk cId="3494023745" sldId="2147483694"/>
              <pc:sldLayoutMk cId="1231757235" sldId="2147483696"/>
              <ac:picMk id="19" creationId="{D03140EF-0EFD-691A-07C9-147AED1BEE46}"/>
            </ac:picMkLst>
          </pc:picChg>
          <pc:picChg chg="mod">
            <ac:chgData name="Jon Mills" userId="a9a068d3-e05a-40a8-8fd9-a2c416d01278" providerId="ADAL" clId="{7087E823-5B33-459E-AB6D-2C932B248521}" dt="2024-11-07T09:05:48.726" v="49" actId="14826"/>
            <ac:picMkLst>
              <pc:docMk/>
              <pc:sldMasterMk cId="3494023745" sldId="2147483694"/>
              <pc:sldLayoutMk cId="1231757235" sldId="2147483696"/>
              <ac:picMk id="21" creationId="{3E3BBE63-DA1D-D4E7-9779-6185B83D47F3}"/>
            </ac:picMkLst>
          </pc:picChg>
          <pc:picChg chg="add del mod">
            <ac:chgData name="Jon Mills" userId="a9a068d3-e05a-40a8-8fd9-a2c416d01278" providerId="ADAL" clId="{7087E823-5B33-459E-AB6D-2C932B248521}" dt="2024-11-07T09:05:39.434" v="48" actId="21"/>
            <ac:picMkLst>
              <pc:docMk/>
              <pc:sldMasterMk cId="3494023745" sldId="2147483694"/>
              <pc:sldLayoutMk cId="1231757235" sldId="2147483696"/>
              <ac:picMk id="49" creationId="{5980B69B-64E1-B0CC-D808-91E3873A4039}"/>
            </ac:picMkLst>
          </pc:picChg>
          <pc:cxnChg chg="mod">
            <ac:chgData name="Jon Mills" userId="a9a068d3-e05a-40a8-8fd9-a2c416d01278" providerId="ADAL" clId="{7087E823-5B33-459E-AB6D-2C932B248521}" dt="2024-11-07T09:05:48.726" v="49" actId="14826"/>
            <ac:cxnSpMkLst>
              <pc:docMk/>
              <pc:sldMasterMk cId="3494023745" sldId="2147483694"/>
              <pc:sldLayoutMk cId="1231757235" sldId="2147483696"/>
              <ac:cxnSpMk id="20" creationId="{AD243F4F-27ED-BC8C-07E2-E3BB3CF6CFAD}"/>
            </ac:cxnSpMkLst>
          </pc:cxnChg>
        </pc:sldLayoutChg>
        <pc:sldLayoutChg chg="addSp delSp modSp">
          <pc:chgData name="Jon Mills" userId="a9a068d3-e05a-40a8-8fd9-a2c416d01278" providerId="ADAL" clId="{7087E823-5B33-459E-AB6D-2C932B248521}" dt="2024-11-07T09:07:15.080" v="56"/>
          <pc:sldLayoutMkLst>
            <pc:docMk/>
            <pc:sldMasterMk cId="3494023745" sldId="2147483694"/>
            <pc:sldLayoutMk cId="190043127" sldId="2147483708"/>
          </pc:sldLayoutMkLst>
          <pc:spChg chg="mod">
            <ac:chgData name="Jon Mills" userId="a9a068d3-e05a-40a8-8fd9-a2c416d01278" providerId="ADAL" clId="{7087E823-5B33-459E-AB6D-2C932B248521}" dt="2024-11-07T09:07:15.080" v="56"/>
            <ac:spMkLst>
              <pc:docMk/>
              <pc:sldMasterMk cId="3494023745" sldId="2147483694"/>
              <pc:sldLayoutMk cId="190043127" sldId="2147483708"/>
              <ac:spMk id="55" creationId="{C432D745-3F17-360F-F1CD-82ED10A47347}"/>
            </ac:spMkLst>
          </pc:spChg>
          <pc:spChg chg="mod">
            <ac:chgData name="Jon Mills" userId="a9a068d3-e05a-40a8-8fd9-a2c416d01278" providerId="ADAL" clId="{7087E823-5B33-459E-AB6D-2C932B248521}" dt="2024-11-07T09:07:15.080" v="56"/>
            <ac:spMkLst>
              <pc:docMk/>
              <pc:sldMasterMk cId="3494023745" sldId="2147483694"/>
              <pc:sldLayoutMk cId="190043127" sldId="2147483708"/>
              <ac:spMk id="56" creationId="{949D5C90-77A4-0C6F-067A-086ACD8F208E}"/>
            </ac:spMkLst>
          </pc:spChg>
          <pc:spChg chg="mod">
            <ac:chgData name="Jon Mills" userId="a9a068d3-e05a-40a8-8fd9-a2c416d01278" providerId="ADAL" clId="{7087E823-5B33-459E-AB6D-2C932B248521}" dt="2024-11-07T09:07:15.080" v="56"/>
            <ac:spMkLst>
              <pc:docMk/>
              <pc:sldMasterMk cId="3494023745" sldId="2147483694"/>
              <pc:sldLayoutMk cId="190043127" sldId="2147483708"/>
              <ac:spMk id="57" creationId="{F0F001F8-74D6-7524-E0B5-67B1E616D7C8}"/>
            </ac:spMkLst>
          </pc:spChg>
          <pc:spChg chg="mod">
            <ac:chgData name="Jon Mills" userId="a9a068d3-e05a-40a8-8fd9-a2c416d01278" providerId="ADAL" clId="{7087E823-5B33-459E-AB6D-2C932B248521}" dt="2024-11-07T09:07:15.080" v="56"/>
            <ac:spMkLst>
              <pc:docMk/>
              <pc:sldMasterMk cId="3494023745" sldId="2147483694"/>
              <pc:sldLayoutMk cId="190043127" sldId="2147483708"/>
              <ac:spMk id="58" creationId="{4E7F21E0-5088-2752-BAD9-49861B6C1F00}"/>
            </ac:spMkLst>
          </pc:spChg>
          <pc:spChg chg="mod">
            <ac:chgData name="Jon Mills" userId="a9a068d3-e05a-40a8-8fd9-a2c416d01278" providerId="ADAL" clId="{7087E823-5B33-459E-AB6D-2C932B248521}" dt="2024-11-07T09:07:15.080" v="56"/>
            <ac:spMkLst>
              <pc:docMk/>
              <pc:sldMasterMk cId="3494023745" sldId="2147483694"/>
              <pc:sldLayoutMk cId="190043127" sldId="2147483708"/>
              <ac:spMk id="59" creationId="{246B15A2-0C0F-60DA-D8EB-A2EDA7D3536C}"/>
            </ac:spMkLst>
          </pc:spChg>
          <pc:spChg chg="mod">
            <ac:chgData name="Jon Mills" userId="a9a068d3-e05a-40a8-8fd9-a2c416d01278" providerId="ADAL" clId="{7087E823-5B33-459E-AB6D-2C932B248521}" dt="2024-11-07T09:07:15.080" v="56"/>
            <ac:spMkLst>
              <pc:docMk/>
              <pc:sldMasterMk cId="3494023745" sldId="2147483694"/>
              <pc:sldLayoutMk cId="190043127" sldId="2147483708"/>
              <ac:spMk id="60" creationId="{A1EB6AD5-999F-F6A1-E1FE-A26B21C4EBAA}"/>
            </ac:spMkLst>
          </pc:spChg>
          <pc:spChg chg="mod">
            <ac:chgData name="Jon Mills" userId="a9a068d3-e05a-40a8-8fd9-a2c416d01278" providerId="ADAL" clId="{7087E823-5B33-459E-AB6D-2C932B248521}" dt="2024-11-07T09:07:15.080" v="56"/>
            <ac:spMkLst>
              <pc:docMk/>
              <pc:sldMasterMk cId="3494023745" sldId="2147483694"/>
              <pc:sldLayoutMk cId="190043127" sldId="2147483708"/>
              <ac:spMk id="61" creationId="{8B364AFF-6248-ED0D-73A6-176F8561C0C2}"/>
            </ac:spMkLst>
          </pc:spChg>
          <pc:spChg chg="mod">
            <ac:chgData name="Jon Mills" userId="a9a068d3-e05a-40a8-8fd9-a2c416d01278" providerId="ADAL" clId="{7087E823-5B33-459E-AB6D-2C932B248521}" dt="2024-11-07T09:07:15.080" v="56"/>
            <ac:spMkLst>
              <pc:docMk/>
              <pc:sldMasterMk cId="3494023745" sldId="2147483694"/>
              <pc:sldLayoutMk cId="190043127" sldId="2147483708"/>
              <ac:spMk id="62" creationId="{CC420FFF-2340-8AE9-89FC-BC7ACE880D5B}"/>
            </ac:spMkLst>
          </pc:spChg>
          <pc:spChg chg="mod">
            <ac:chgData name="Jon Mills" userId="a9a068d3-e05a-40a8-8fd9-a2c416d01278" providerId="ADAL" clId="{7087E823-5B33-459E-AB6D-2C932B248521}" dt="2024-11-07T09:07:15.080" v="56"/>
            <ac:spMkLst>
              <pc:docMk/>
              <pc:sldMasterMk cId="3494023745" sldId="2147483694"/>
              <pc:sldLayoutMk cId="190043127" sldId="2147483708"/>
              <ac:spMk id="63" creationId="{B1B6860E-9151-6C55-1CE9-543B153A3B70}"/>
            </ac:spMkLst>
          </pc:spChg>
          <pc:spChg chg="mod">
            <ac:chgData name="Jon Mills" userId="a9a068d3-e05a-40a8-8fd9-a2c416d01278" providerId="ADAL" clId="{7087E823-5B33-459E-AB6D-2C932B248521}" dt="2024-11-07T09:07:15.080" v="56"/>
            <ac:spMkLst>
              <pc:docMk/>
              <pc:sldMasterMk cId="3494023745" sldId="2147483694"/>
              <pc:sldLayoutMk cId="190043127" sldId="2147483708"/>
              <ac:spMk id="64" creationId="{12E20FE0-27CA-58CB-BFA2-AA75073BE50F}"/>
            </ac:spMkLst>
          </pc:spChg>
          <pc:spChg chg="mod">
            <ac:chgData name="Jon Mills" userId="a9a068d3-e05a-40a8-8fd9-a2c416d01278" providerId="ADAL" clId="{7087E823-5B33-459E-AB6D-2C932B248521}" dt="2024-11-07T09:07:15.080" v="56"/>
            <ac:spMkLst>
              <pc:docMk/>
              <pc:sldMasterMk cId="3494023745" sldId="2147483694"/>
              <pc:sldLayoutMk cId="190043127" sldId="2147483708"/>
              <ac:spMk id="65" creationId="{70C146CA-C35F-10E4-0555-32F0CB08F84E}"/>
            </ac:spMkLst>
          </pc:spChg>
          <pc:spChg chg="mod">
            <ac:chgData name="Jon Mills" userId="a9a068d3-e05a-40a8-8fd9-a2c416d01278" providerId="ADAL" clId="{7087E823-5B33-459E-AB6D-2C932B248521}" dt="2024-11-07T09:07:15.080" v="56"/>
            <ac:spMkLst>
              <pc:docMk/>
              <pc:sldMasterMk cId="3494023745" sldId="2147483694"/>
              <pc:sldLayoutMk cId="190043127" sldId="2147483708"/>
              <ac:spMk id="66" creationId="{DAB1A2FC-1D43-F40A-BD59-149A7548F941}"/>
            </ac:spMkLst>
          </pc:spChg>
          <pc:spChg chg="mod">
            <ac:chgData name="Jon Mills" userId="a9a068d3-e05a-40a8-8fd9-a2c416d01278" providerId="ADAL" clId="{7087E823-5B33-459E-AB6D-2C932B248521}" dt="2024-11-07T09:07:15.080" v="56"/>
            <ac:spMkLst>
              <pc:docMk/>
              <pc:sldMasterMk cId="3494023745" sldId="2147483694"/>
              <pc:sldLayoutMk cId="190043127" sldId="2147483708"/>
              <ac:spMk id="67" creationId="{DD0EA6E3-0FCF-7C4C-4813-9AE56131A721}"/>
            </ac:spMkLst>
          </pc:spChg>
          <pc:spChg chg="mod">
            <ac:chgData name="Jon Mills" userId="a9a068d3-e05a-40a8-8fd9-a2c416d01278" providerId="ADAL" clId="{7087E823-5B33-459E-AB6D-2C932B248521}" dt="2024-11-07T09:07:15.080" v="56"/>
            <ac:spMkLst>
              <pc:docMk/>
              <pc:sldMasterMk cId="3494023745" sldId="2147483694"/>
              <pc:sldLayoutMk cId="190043127" sldId="2147483708"/>
              <ac:spMk id="68" creationId="{7E621A79-207C-72EC-7EEC-951219581685}"/>
            </ac:spMkLst>
          </pc:spChg>
          <pc:spChg chg="mod">
            <ac:chgData name="Jon Mills" userId="a9a068d3-e05a-40a8-8fd9-a2c416d01278" providerId="ADAL" clId="{7087E823-5B33-459E-AB6D-2C932B248521}" dt="2024-11-07T09:07:15.080" v="56"/>
            <ac:spMkLst>
              <pc:docMk/>
              <pc:sldMasterMk cId="3494023745" sldId="2147483694"/>
              <pc:sldLayoutMk cId="190043127" sldId="2147483708"/>
              <ac:spMk id="69" creationId="{4AABDB48-86A1-9128-FAD5-1004BB7E57CB}"/>
            </ac:spMkLst>
          </pc:spChg>
          <pc:spChg chg="mod">
            <ac:chgData name="Jon Mills" userId="a9a068d3-e05a-40a8-8fd9-a2c416d01278" providerId="ADAL" clId="{7087E823-5B33-459E-AB6D-2C932B248521}" dt="2024-11-07T09:07:15.080" v="56"/>
            <ac:spMkLst>
              <pc:docMk/>
              <pc:sldMasterMk cId="3494023745" sldId="2147483694"/>
              <pc:sldLayoutMk cId="190043127" sldId="2147483708"/>
              <ac:spMk id="70" creationId="{E364D456-6F4B-6E2F-8541-E1C01644545F}"/>
            </ac:spMkLst>
          </pc:spChg>
          <pc:spChg chg="mod">
            <ac:chgData name="Jon Mills" userId="a9a068d3-e05a-40a8-8fd9-a2c416d01278" providerId="ADAL" clId="{7087E823-5B33-459E-AB6D-2C932B248521}" dt="2024-11-07T09:07:15.080" v="56"/>
            <ac:spMkLst>
              <pc:docMk/>
              <pc:sldMasterMk cId="3494023745" sldId="2147483694"/>
              <pc:sldLayoutMk cId="190043127" sldId="2147483708"/>
              <ac:spMk id="71" creationId="{D4096B8E-0964-4675-E3DA-340875307257}"/>
            </ac:spMkLst>
          </pc:spChg>
          <pc:spChg chg="mod">
            <ac:chgData name="Jon Mills" userId="a9a068d3-e05a-40a8-8fd9-a2c416d01278" providerId="ADAL" clId="{7087E823-5B33-459E-AB6D-2C932B248521}" dt="2024-11-07T09:07:15.080" v="56"/>
            <ac:spMkLst>
              <pc:docMk/>
              <pc:sldMasterMk cId="3494023745" sldId="2147483694"/>
              <pc:sldLayoutMk cId="190043127" sldId="2147483708"/>
              <ac:spMk id="72" creationId="{4B79C34D-2C45-7226-A3E1-9989C04900EC}"/>
            </ac:spMkLst>
          </pc:spChg>
          <pc:spChg chg="mod">
            <ac:chgData name="Jon Mills" userId="a9a068d3-e05a-40a8-8fd9-a2c416d01278" providerId="ADAL" clId="{7087E823-5B33-459E-AB6D-2C932B248521}" dt="2024-11-07T09:07:15.080" v="56"/>
            <ac:spMkLst>
              <pc:docMk/>
              <pc:sldMasterMk cId="3494023745" sldId="2147483694"/>
              <pc:sldLayoutMk cId="190043127" sldId="2147483708"/>
              <ac:spMk id="73" creationId="{4C0340DC-968E-B51E-D466-46DF9BCEEA4B}"/>
            </ac:spMkLst>
          </pc:spChg>
          <pc:spChg chg="mod">
            <ac:chgData name="Jon Mills" userId="a9a068d3-e05a-40a8-8fd9-a2c416d01278" providerId="ADAL" clId="{7087E823-5B33-459E-AB6D-2C932B248521}" dt="2024-11-07T09:07:15.080" v="56"/>
            <ac:spMkLst>
              <pc:docMk/>
              <pc:sldMasterMk cId="3494023745" sldId="2147483694"/>
              <pc:sldLayoutMk cId="190043127" sldId="2147483708"/>
              <ac:spMk id="74" creationId="{15342FC2-31C8-A2D0-27EB-1246505C00FA}"/>
            </ac:spMkLst>
          </pc:spChg>
          <pc:spChg chg="mod">
            <ac:chgData name="Jon Mills" userId="a9a068d3-e05a-40a8-8fd9-a2c416d01278" providerId="ADAL" clId="{7087E823-5B33-459E-AB6D-2C932B248521}" dt="2024-11-07T09:07:15.080" v="56"/>
            <ac:spMkLst>
              <pc:docMk/>
              <pc:sldMasterMk cId="3494023745" sldId="2147483694"/>
              <pc:sldLayoutMk cId="190043127" sldId="2147483708"/>
              <ac:spMk id="75" creationId="{79967972-9BEB-5A7C-F17C-77B1B3C39985}"/>
            </ac:spMkLst>
          </pc:spChg>
          <pc:spChg chg="mod">
            <ac:chgData name="Jon Mills" userId="a9a068d3-e05a-40a8-8fd9-a2c416d01278" providerId="ADAL" clId="{7087E823-5B33-459E-AB6D-2C932B248521}" dt="2024-11-07T09:07:15.080" v="56"/>
            <ac:spMkLst>
              <pc:docMk/>
              <pc:sldMasterMk cId="3494023745" sldId="2147483694"/>
              <pc:sldLayoutMk cId="190043127" sldId="2147483708"/>
              <ac:spMk id="76" creationId="{E947C33C-C29E-C8D8-ACC8-94924F76EAE9}"/>
            </ac:spMkLst>
          </pc:spChg>
          <pc:spChg chg="mod">
            <ac:chgData name="Jon Mills" userId="a9a068d3-e05a-40a8-8fd9-a2c416d01278" providerId="ADAL" clId="{7087E823-5B33-459E-AB6D-2C932B248521}" dt="2024-11-07T09:07:15.080" v="56"/>
            <ac:spMkLst>
              <pc:docMk/>
              <pc:sldMasterMk cId="3494023745" sldId="2147483694"/>
              <pc:sldLayoutMk cId="190043127" sldId="2147483708"/>
              <ac:spMk id="77" creationId="{63DE2C5A-3DCF-9B5A-F59B-846F80733BBC}"/>
            </ac:spMkLst>
          </pc:spChg>
          <pc:spChg chg="mod">
            <ac:chgData name="Jon Mills" userId="a9a068d3-e05a-40a8-8fd9-a2c416d01278" providerId="ADAL" clId="{7087E823-5B33-459E-AB6D-2C932B248521}" dt="2024-11-07T09:07:15.080" v="56"/>
            <ac:spMkLst>
              <pc:docMk/>
              <pc:sldMasterMk cId="3494023745" sldId="2147483694"/>
              <pc:sldLayoutMk cId="190043127" sldId="2147483708"/>
              <ac:spMk id="78" creationId="{0CD249C3-F8C2-75C9-F18F-AE28C9552A1F}"/>
            </ac:spMkLst>
          </pc:spChg>
          <pc:spChg chg="mod">
            <ac:chgData name="Jon Mills" userId="a9a068d3-e05a-40a8-8fd9-a2c416d01278" providerId="ADAL" clId="{7087E823-5B33-459E-AB6D-2C932B248521}" dt="2024-11-07T09:07:15.080" v="56"/>
            <ac:spMkLst>
              <pc:docMk/>
              <pc:sldMasterMk cId="3494023745" sldId="2147483694"/>
              <pc:sldLayoutMk cId="190043127" sldId="2147483708"/>
              <ac:spMk id="79" creationId="{2E3DA32A-112B-E1D7-C04A-2C2A4182FF44}"/>
            </ac:spMkLst>
          </pc:spChg>
          <pc:spChg chg="mod">
            <ac:chgData name="Jon Mills" userId="a9a068d3-e05a-40a8-8fd9-a2c416d01278" providerId="ADAL" clId="{7087E823-5B33-459E-AB6D-2C932B248521}" dt="2024-11-07T09:07:15.080" v="56"/>
            <ac:spMkLst>
              <pc:docMk/>
              <pc:sldMasterMk cId="3494023745" sldId="2147483694"/>
              <pc:sldLayoutMk cId="190043127" sldId="2147483708"/>
              <ac:spMk id="80" creationId="{6E771C81-A4DB-6150-88FD-5AD9C27BBDE6}"/>
            </ac:spMkLst>
          </pc:spChg>
          <pc:grpChg chg="del">
            <ac:chgData name="Jon Mills" userId="a9a068d3-e05a-40a8-8fd9-a2c416d01278" providerId="ADAL" clId="{7087E823-5B33-459E-AB6D-2C932B248521}" dt="2024-11-07T09:07:13.924" v="55" actId="478"/>
            <ac:grpSpMkLst>
              <pc:docMk/>
              <pc:sldMasterMk cId="3494023745" sldId="2147483694"/>
              <pc:sldLayoutMk cId="190043127" sldId="2147483708"/>
              <ac:grpSpMk id="12" creationId="{8BC7E03D-8677-AA14-F9E5-45FD956615D2}"/>
            </ac:grpSpMkLst>
          </pc:grpChg>
          <pc:grpChg chg="add mod">
            <ac:chgData name="Jon Mills" userId="a9a068d3-e05a-40a8-8fd9-a2c416d01278" providerId="ADAL" clId="{7087E823-5B33-459E-AB6D-2C932B248521}" dt="2024-11-07T09:07:15.080" v="56"/>
            <ac:grpSpMkLst>
              <pc:docMk/>
              <pc:sldMasterMk cId="3494023745" sldId="2147483694"/>
              <pc:sldLayoutMk cId="190043127" sldId="2147483708"/>
              <ac:grpSpMk id="47" creationId="{01169641-6376-F2EE-3311-335854F85F41}"/>
            </ac:grpSpMkLst>
          </pc:grpChg>
          <pc:grpChg chg="mod">
            <ac:chgData name="Jon Mills" userId="a9a068d3-e05a-40a8-8fd9-a2c416d01278" providerId="ADAL" clId="{7087E823-5B33-459E-AB6D-2C932B248521}" dt="2024-11-07T09:07:15.080" v="56"/>
            <ac:grpSpMkLst>
              <pc:docMk/>
              <pc:sldMasterMk cId="3494023745" sldId="2147483694"/>
              <pc:sldLayoutMk cId="190043127" sldId="2147483708"/>
              <ac:grpSpMk id="50" creationId="{17B2D17F-4206-537F-2F1F-148EE2F0FAF4}"/>
            </ac:grpSpMkLst>
          </pc:grpChg>
          <pc:picChg chg="mod">
            <ac:chgData name="Jon Mills" userId="a9a068d3-e05a-40a8-8fd9-a2c416d01278" providerId="ADAL" clId="{7087E823-5B33-459E-AB6D-2C932B248521}" dt="2024-11-07T09:07:15.080" v="56"/>
            <ac:picMkLst>
              <pc:docMk/>
              <pc:sldMasterMk cId="3494023745" sldId="2147483694"/>
              <pc:sldLayoutMk cId="190043127" sldId="2147483708"/>
              <ac:picMk id="48" creationId="{ABFAF7B6-498E-34BD-5D23-795F163226DD}"/>
            </ac:picMkLst>
          </pc:picChg>
          <pc:picChg chg="mod">
            <ac:chgData name="Jon Mills" userId="a9a068d3-e05a-40a8-8fd9-a2c416d01278" providerId="ADAL" clId="{7087E823-5B33-459E-AB6D-2C932B248521}" dt="2024-11-07T09:07:15.080" v="56"/>
            <ac:picMkLst>
              <pc:docMk/>
              <pc:sldMasterMk cId="3494023745" sldId="2147483694"/>
              <pc:sldLayoutMk cId="190043127" sldId="2147483708"/>
              <ac:picMk id="49" creationId="{A8C980F8-F5F9-6B44-3BB8-E37777A8E772}"/>
            </ac:picMkLst>
          </pc:picChg>
          <pc:picChg chg="mod">
            <ac:chgData name="Jon Mills" userId="a9a068d3-e05a-40a8-8fd9-a2c416d01278" providerId="ADAL" clId="{7087E823-5B33-459E-AB6D-2C932B248521}" dt="2024-11-07T09:07:15.080" v="56"/>
            <ac:picMkLst>
              <pc:docMk/>
              <pc:sldMasterMk cId="3494023745" sldId="2147483694"/>
              <pc:sldLayoutMk cId="190043127" sldId="2147483708"/>
              <ac:picMk id="51" creationId="{B544C5A6-3FB9-7EEF-0AE5-D08031FE3DE9}"/>
            </ac:picMkLst>
          </pc:picChg>
          <pc:picChg chg="mod">
            <ac:chgData name="Jon Mills" userId="a9a068d3-e05a-40a8-8fd9-a2c416d01278" providerId="ADAL" clId="{7087E823-5B33-459E-AB6D-2C932B248521}" dt="2024-11-07T09:07:15.080" v="56"/>
            <ac:picMkLst>
              <pc:docMk/>
              <pc:sldMasterMk cId="3494023745" sldId="2147483694"/>
              <pc:sldLayoutMk cId="190043127" sldId="2147483708"/>
              <ac:picMk id="52" creationId="{9A5E241E-99EF-330B-F0C6-34CD987EE840}"/>
            </ac:picMkLst>
          </pc:picChg>
          <pc:picChg chg="mod">
            <ac:chgData name="Jon Mills" userId="a9a068d3-e05a-40a8-8fd9-a2c416d01278" providerId="ADAL" clId="{7087E823-5B33-459E-AB6D-2C932B248521}" dt="2024-11-07T09:07:15.080" v="56"/>
            <ac:picMkLst>
              <pc:docMk/>
              <pc:sldMasterMk cId="3494023745" sldId="2147483694"/>
              <pc:sldLayoutMk cId="190043127" sldId="2147483708"/>
              <ac:picMk id="54" creationId="{797D0042-1944-1FF3-4D63-FB3D817708C8}"/>
            </ac:picMkLst>
          </pc:picChg>
          <pc:cxnChg chg="mod">
            <ac:chgData name="Jon Mills" userId="a9a068d3-e05a-40a8-8fd9-a2c416d01278" providerId="ADAL" clId="{7087E823-5B33-459E-AB6D-2C932B248521}" dt="2024-11-07T09:07:15.080" v="56"/>
            <ac:cxnSpMkLst>
              <pc:docMk/>
              <pc:sldMasterMk cId="3494023745" sldId="2147483694"/>
              <pc:sldLayoutMk cId="190043127" sldId="2147483708"/>
              <ac:cxnSpMk id="53" creationId="{376C36AD-1D5A-E1FA-B873-AB04DB3ED4DE}"/>
            </ac:cxnSpMkLst>
          </pc:cxnChg>
        </pc:sldLayoutChg>
        <pc:sldLayoutChg chg="modSp mod">
          <pc:chgData name="Jon Mills" userId="a9a068d3-e05a-40a8-8fd9-a2c416d01278" providerId="ADAL" clId="{7087E823-5B33-459E-AB6D-2C932B248521}" dt="2024-11-07T09:08:03.515" v="59" actId="14100"/>
          <pc:sldLayoutMkLst>
            <pc:docMk/>
            <pc:sldMasterMk cId="3494023745" sldId="2147483694"/>
            <pc:sldLayoutMk cId="3970124792" sldId="2147483710"/>
          </pc:sldLayoutMkLst>
          <pc:spChg chg="mod">
            <ac:chgData name="Jon Mills" userId="a9a068d3-e05a-40a8-8fd9-a2c416d01278" providerId="ADAL" clId="{7087E823-5B33-459E-AB6D-2C932B248521}" dt="2024-11-07T09:08:00.031" v="58" actId="14826"/>
            <ac:spMkLst>
              <pc:docMk/>
              <pc:sldMasterMk cId="3494023745" sldId="2147483694"/>
              <pc:sldLayoutMk cId="3970124792" sldId="2147483710"/>
              <ac:spMk id="13" creationId="{5E68B26A-567D-D2BE-694A-CA8D0306CDEB}"/>
            </ac:spMkLst>
          </pc:spChg>
          <pc:spChg chg="mod">
            <ac:chgData name="Jon Mills" userId="a9a068d3-e05a-40a8-8fd9-a2c416d01278" providerId="ADAL" clId="{7087E823-5B33-459E-AB6D-2C932B248521}" dt="2024-11-07T09:08:00.031" v="58" actId="14826"/>
            <ac:spMkLst>
              <pc:docMk/>
              <pc:sldMasterMk cId="3494023745" sldId="2147483694"/>
              <pc:sldLayoutMk cId="3970124792" sldId="2147483710"/>
              <ac:spMk id="15" creationId="{8538A9F0-0EF5-B693-C9ED-67990BB98BFA}"/>
            </ac:spMkLst>
          </pc:spChg>
          <pc:spChg chg="mod">
            <ac:chgData name="Jon Mills" userId="a9a068d3-e05a-40a8-8fd9-a2c416d01278" providerId="ADAL" clId="{7087E823-5B33-459E-AB6D-2C932B248521}" dt="2024-11-07T09:08:00.031" v="58" actId="14826"/>
            <ac:spMkLst>
              <pc:docMk/>
              <pc:sldMasterMk cId="3494023745" sldId="2147483694"/>
              <pc:sldLayoutMk cId="3970124792" sldId="2147483710"/>
              <ac:spMk id="19" creationId="{0361ECFB-5564-9F6A-136C-69163A31008A}"/>
            </ac:spMkLst>
          </pc:spChg>
          <pc:spChg chg="mod">
            <ac:chgData name="Jon Mills" userId="a9a068d3-e05a-40a8-8fd9-a2c416d01278" providerId="ADAL" clId="{7087E823-5B33-459E-AB6D-2C932B248521}" dt="2024-11-07T09:08:00.031" v="58" actId="14826"/>
            <ac:spMkLst>
              <pc:docMk/>
              <pc:sldMasterMk cId="3494023745" sldId="2147483694"/>
              <pc:sldLayoutMk cId="3970124792" sldId="2147483710"/>
              <ac:spMk id="29" creationId="{4570F7D3-568E-D861-AE23-D1FFCDE21E6D}"/>
            </ac:spMkLst>
          </pc:spChg>
          <pc:spChg chg="mod">
            <ac:chgData name="Jon Mills" userId="a9a068d3-e05a-40a8-8fd9-a2c416d01278" providerId="ADAL" clId="{7087E823-5B33-459E-AB6D-2C932B248521}" dt="2024-11-07T09:08:00.031" v="58" actId="14826"/>
            <ac:spMkLst>
              <pc:docMk/>
              <pc:sldMasterMk cId="3494023745" sldId="2147483694"/>
              <pc:sldLayoutMk cId="3970124792" sldId="2147483710"/>
              <ac:spMk id="30" creationId="{2F75A98B-EC7B-967A-72F7-22A3ECA65C4D}"/>
            </ac:spMkLst>
          </pc:spChg>
          <pc:spChg chg="mod">
            <ac:chgData name="Jon Mills" userId="a9a068d3-e05a-40a8-8fd9-a2c416d01278" providerId="ADAL" clId="{7087E823-5B33-459E-AB6D-2C932B248521}" dt="2024-11-07T09:08:00.031" v="58" actId="14826"/>
            <ac:spMkLst>
              <pc:docMk/>
              <pc:sldMasterMk cId="3494023745" sldId="2147483694"/>
              <pc:sldLayoutMk cId="3970124792" sldId="2147483710"/>
              <ac:spMk id="31" creationId="{6BCC31F0-0D92-9254-82BA-6A800D244248}"/>
            </ac:spMkLst>
          </pc:spChg>
          <pc:spChg chg="mod">
            <ac:chgData name="Jon Mills" userId="a9a068d3-e05a-40a8-8fd9-a2c416d01278" providerId="ADAL" clId="{7087E823-5B33-459E-AB6D-2C932B248521}" dt="2024-11-07T09:08:00.031" v="58" actId="14826"/>
            <ac:spMkLst>
              <pc:docMk/>
              <pc:sldMasterMk cId="3494023745" sldId="2147483694"/>
              <pc:sldLayoutMk cId="3970124792" sldId="2147483710"/>
              <ac:spMk id="32" creationId="{B3A3B9D0-4179-D689-6E32-F18C076E13C0}"/>
            </ac:spMkLst>
          </pc:spChg>
          <pc:spChg chg="mod">
            <ac:chgData name="Jon Mills" userId="a9a068d3-e05a-40a8-8fd9-a2c416d01278" providerId="ADAL" clId="{7087E823-5B33-459E-AB6D-2C932B248521}" dt="2024-11-07T09:08:00.031" v="58" actId="14826"/>
            <ac:spMkLst>
              <pc:docMk/>
              <pc:sldMasterMk cId="3494023745" sldId="2147483694"/>
              <pc:sldLayoutMk cId="3970124792" sldId="2147483710"/>
              <ac:spMk id="33" creationId="{E7CB96F8-3CBE-6255-CCC6-FDC67F963B66}"/>
            </ac:spMkLst>
          </pc:spChg>
          <pc:spChg chg="mod">
            <ac:chgData name="Jon Mills" userId="a9a068d3-e05a-40a8-8fd9-a2c416d01278" providerId="ADAL" clId="{7087E823-5B33-459E-AB6D-2C932B248521}" dt="2024-11-07T09:08:00.031" v="58" actId="14826"/>
            <ac:spMkLst>
              <pc:docMk/>
              <pc:sldMasterMk cId="3494023745" sldId="2147483694"/>
              <pc:sldLayoutMk cId="3970124792" sldId="2147483710"/>
              <ac:spMk id="34" creationId="{49718FAC-3053-F308-74CE-BA68310CA8A2}"/>
            </ac:spMkLst>
          </pc:spChg>
          <pc:spChg chg="mod">
            <ac:chgData name="Jon Mills" userId="a9a068d3-e05a-40a8-8fd9-a2c416d01278" providerId="ADAL" clId="{7087E823-5B33-459E-AB6D-2C932B248521}" dt="2024-11-07T09:08:00.031" v="58" actId="14826"/>
            <ac:spMkLst>
              <pc:docMk/>
              <pc:sldMasterMk cId="3494023745" sldId="2147483694"/>
              <pc:sldLayoutMk cId="3970124792" sldId="2147483710"/>
              <ac:spMk id="35" creationId="{D298B618-CF12-B9D6-00DB-E4EDF75E10EA}"/>
            </ac:spMkLst>
          </pc:spChg>
          <pc:spChg chg="mod">
            <ac:chgData name="Jon Mills" userId="a9a068d3-e05a-40a8-8fd9-a2c416d01278" providerId="ADAL" clId="{7087E823-5B33-459E-AB6D-2C932B248521}" dt="2024-11-07T09:08:00.031" v="58" actId="14826"/>
            <ac:spMkLst>
              <pc:docMk/>
              <pc:sldMasterMk cId="3494023745" sldId="2147483694"/>
              <pc:sldLayoutMk cId="3970124792" sldId="2147483710"/>
              <ac:spMk id="36" creationId="{A8FC6F23-B60A-1589-CE67-9F0C38E3D85C}"/>
            </ac:spMkLst>
          </pc:spChg>
          <pc:spChg chg="mod">
            <ac:chgData name="Jon Mills" userId="a9a068d3-e05a-40a8-8fd9-a2c416d01278" providerId="ADAL" clId="{7087E823-5B33-459E-AB6D-2C932B248521}" dt="2024-11-07T09:08:00.031" v="58" actId="14826"/>
            <ac:spMkLst>
              <pc:docMk/>
              <pc:sldMasterMk cId="3494023745" sldId="2147483694"/>
              <pc:sldLayoutMk cId="3970124792" sldId="2147483710"/>
              <ac:spMk id="37" creationId="{60F92274-BD0B-3C96-92A7-1CC63CBC16A6}"/>
            </ac:spMkLst>
          </pc:spChg>
          <pc:spChg chg="mod">
            <ac:chgData name="Jon Mills" userId="a9a068d3-e05a-40a8-8fd9-a2c416d01278" providerId="ADAL" clId="{7087E823-5B33-459E-AB6D-2C932B248521}" dt="2024-11-07T09:08:00.031" v="58" actId="14826"/>
            <ac:spMkLst>
              <pc:docMk/>
              <pc:sldMasterMk cId="3494023745" sldId="2147483694"/>
              <pc:sldLayoutMk cId="3970124792" sldId="2147483710"/>
              <ac:spMk id="38" creationId="{B9EC72F1-272E-0A1F-90DF-756405662C78}"/>
            </ac:spMkLst>
          </pc:spChg>
          <pc:spChg chg="mod">
            <ac:chgData name="Jon Mills" userId="a9a068d3-e05a-40a8-8fd9-a2c416d01278" providerId="ADAL" clId="{7087E823-5B33-459E-AB6D-2C932B248521}" dt="2024-11-07T09:08:00.031" v="58" actId="14826"/>
            <ac:spMkLst>
              <pc:docMk/>
              <pc:sldMasterMk cId="3494023745" sldId="2147483694"/>
              <pc:sldLayoutMk cId="3970124792" sldId="2147483710"/>
              <ac:spMk id="39" creationId="{4BE6B5A5-6DAB-4121-8CE8-6FF709AB9203}"/>
            </ac:spMkLst>
          </pc:spChg>
          <pc:spChg chg="mod">
            <ac:chgData name="Jon Mills" userId="a9a068d3-e05a-40a8-8fd9-a2c416d01278" providerId="ADAL" clId="{7087E823-5B33-459E-AB6D-2C932B248521}" dt="2024-11-07T09:08:00.031" v="58" actId="14826"/>
            <ac:spMkLst>
              <pc:docMk/>
              <pc:sldMasterMk cId="3494023745" sldId="2147483694"/>
              <pc:sldLayoutMk cId="3970124792" sldId="2147483710"/>
              <ac:spMk id="40" creationId="{53F7DB26-F944-1734-BEAF-8F6B911F21C0}"/>
            </ac:spMkLst>
          </pc:spChg>
          <pc:spChg chg="mod">
            <ac:chgData name="Jon Mills" userId="a9a068d3-e05a-40a8-8fd9-a2c416d01278" providerId="ADAL" clId="{7087E823-5B33-459E-AB6D-2C932B248521}" dt="2024-11-07T09:08:00.031" v="58" actId="14826"/>
            <ac:spMkLst>
              <pc:docMk/>
              <pc:sldMasterMk cId="3494023745" sldId="2147483694"/>
              <pc:sldLayoutMk cId="3970124792" sldId="2147483710"/>
              <ac:spMk id="41" creationId="{AD3EA469-B4AF-3EE2-A971-59C43E1E6B53}"/>
            </ac:spMkLst>
          </pc:spChg>
          <pc:spChg chg="mod">
            <ac:chgData name="Jon Mills" userId="a9a068d3-e05a-40a8-8fd9-a2c416d01278" providerId="ADAL" clId="{7087E823-5B33-459E-AB6D-2C932B248521}" dt="2024-11-07T09:08:00.031" v="58" actId="14826"/>
            <ac:spMkLst>
              <pc:docMk/>
              <pc:sldMasterMk cId="3494023745" sldId="2147483694"/>
              <pc:sldLayoutMk cId="3970124792" sldId="2147483710"/>
              <ac:spMk id="42" creationId="{44D7F65C-7318-ECDF-131C-8184FEE46051}"/>
            </ac:spMkLst>
          </pc:spChg>
          <pc:spChg chg="mod">
            <ac:chgData name="Jon Mills" userId="a9a068d3-e05a-40a8-8fd9-a2c416d01278" providerId="ADAL" clId="{7087E823-5B33-459E-AB6D-2C932B248521}" dt="2024-11-07T09:08:00.031" v="58" actId="14826"/>
            <ac:spMkLst>
              <pc:docMk/>
              <pc:sldMasterMk cId="3494023745" sldId="2147483694"/>
              <pc:sldLayoutMk cId="3970124792" sldId="2147483710"/>
              <ac:spMk id="43" creationId="{8811D2E9-E582-3108-1F8E-4A5A4D131994}"/>
            </ac:spMkLst>
          </pc:spChg>
          <pc:spChg chg="mod">
            <ac:chgData name="Jon Mills" userId="a9a068d3-e05a-40a8-8fd9-a2c416d01278" providerId="ADAL" clId="{7087E823-5B33-459E-AB6D-2C932B248521}" dt="2024-11-07T09:08:00.031" v="58" actId="14826"/>
            <ac:spMkLst>
              <pc:docMk/>
              <pc:sldMasterMk cId="3494023745" sldId="2147483694"/>
              <pc:sldLayoutMk cId="3970124792" sldId="2147483710"/>
              <ac:spMk id="44" creationId="{5637E3F0-4691-AEAE-F233-6B3E2818EED7}"/>
            </ac:spMkLst>
          </pc:spChg>
          <pc:spChg chg="mod">
            <ac:chgData name="Jon Mills" userId="a9a068d3-e05a-40a8-8fd9-a2c416d01278" providerId="ADAL" clId="{7087E823-5B33-459E-AB6D-2C932B248521}" dt="2024-11-07T09:08:00.031" v="58" actId="14826"/>
            <ac:spMkLst>
              <pc:docMk/>
              <pc:sldMasterMk cId="3494023745" sldId="2147483694"/>
              <pc:sldLayoutMk cId="3970124792" sldId="2147483710"/>
              <ac:spMk id="45" creationId="{EAF1F9C4-57E2-1DBA-D9A3-173AE3B43D4C}"/>
            </ac:spMkLst>
          </pc:spChg>
          <pc:spChg chg="mod">
            <ac:chgData name="Jon Mills" userId="a9a068d3-e05a-40a8-8fd9-a2c416d01278" providerId="ADAL" clId="{7087E823-5B33-459E-AB6D-2C932B248521}" dt="2024-11-07T09:08:00.031" v="58" actId="14826"/>
            <ac:spMkLst>
              <pc:docMk/>
              <pc:sldMasterMk cId="3494023745" sldId="2147483694"/>
              <pc:sldLayoutMk cId="3970124792" sldId="2147483710"/>
              <ac:spMk id="46" creationId="{621D35D6-3977-73E3-F354-230CAAD58C87}"/>
            </ac:spMkLst>
          </pc:spChg>
          <pc:spChg chg="mod">
            <ac:chgData name="Jon Mills" userId="a9a068d3-e05a-40a8-8fd9-a2c416d01278" providerId="ADAL" clId="{7087E823-5B33-459E-AB6D-2C932B248521}" dt="2024-11-07T09:08:00.031" v="58" actId="14826"/>
            <ac:spMkLst>
              <pc:docMk/>
              <pc:sldMasterMk cId="3494023745" sldId="2147483694"/>
              <pc:sldLayoutMk cId="3970124792" sldId="2147483710"/>
              <ac:spMk id="47" creationId="{5FA2B4F5-640B-BBFF-4B5D-775138E5596B}"/>
            </ac:spMkLst>
          </pc:spChg>
          <pc:spChg chg="mod">
            <ac:chgData name="Jon Mills" userId="a9a068d3-e05a-40a8-8fd9-a2c416d01278" providerId="ADAL" clId="{7087E823-5B33-459E-AB6D-2C932B248521}" dt="2024-11-07T09:08:00.031" v="58" actId="14826"/>
            <ac:spMkLst>
              <pc:docMk/>
              <pc:sldMasterMk cId="3494023745" sldId="2147483694"/>
              <pc:sldLayoutMk cId="3970124792" sldId="2147483710"/>
              <ac:spMk id="48" creationId="{4A19D071-96CC-2057-DA85-AD7F74060499}"/>
            </ac:spMkLst>
          </pc:spChg>
          <pc:spChg chg="mod">
            <ac:chgData name="Jon Mills" userId="a9a068d3-e05a-40a8-8fd9-a2c416d01278" providerId="ADAL" clId="{7087E823-5B33-459E-AB6D-2C932B248521}" dt="2024-11-07T09:08:00.031" v="58" actId="14826"/>
            <ac:spMkLst>
              <pc:docMk/>
              <pc:sldMasterMk cId="3494023745" sldId="2147483694"/>
              <pc:sldLayoutMk cId="3970124792" sldId="2147483710"/>
              <ac:spMk id="49" creationId="{13A6ADC2-3EF0-D5A8-C6CC-1913FED26723}"/>
            </ac:spMkLst>
          </pc:spChg>
          <pc:spChg chg="mod">
            <ac:chgData name="Jon Mills" userId="a9a068d3-e05a-40a8-8fd9-a2c416d01278" providerId="ADAL" clId="{7087E823-5B33-459E-AB6D-2C932B248521}" dt="2024-11-07T09:08:00.031" v="58" actId="14826"/>
            <ac:spMkLst>
              <pc:docMk/>
              <pc:sldMasterMk cId="3494023745" sldId="2147483694"/>
              <pc:sldLayoutMk cId="3970124792" sldId="2147483710"/>
              <ac:spMk id="50" creationId="{459BDAFE-E84B-963D-F588-121CBDC7D2A8}"/>
            </ac:spMkLst>
          </pc:spChg>
          <pc:spChg chg="mod">
            <ac:chgData name="Jon Mills" userId="a9a068d3-e05a-40a8-8fd9-a2c416d01278" providerId="ADAL" clId="{7087E823-5B33-459E-AB6D-2C932B248521}" dt="2024-11-07T09:08:00.031" v="58" actId="14826"/>
            <ac:spMkLst>
              <pc:docMk/>
              <pc:sldMasterMk cId="3494023745" sldId="2147483694"/>
              <pc:sldLayoutMk cId="3970124792" sldId="2147483710"/>
              <ac:spMk id="51" creationId="{3D16A50C-6BF8-E601-7A5A-A8430EC846D1}"/>
            </ac:spMkLst>
          </pc:spChg>
          <pc:spChg chg="mod">
            <ac:chgData name="Jon Mills" userId="a9a068d3-e05a-40a8-8fd9-a2c416d01278" providerId="ADAL" clId="{7087E823-5B33-459E-AB6D-2C932B248521}" dt="2024-11-07T09:08:00.031" v="58" actId="14826"/>
            <ac:spMkLst>
              <pc:docMk/>
              <pc:sldMasterMk cId="3494023745" sldId="2147483694"/>
              <pc:sldLayoutMk cId="3970124792" sldId="2147483710"/>
              <ac:spMk id="52" creationId="{EFAC5AFE-95FD-C936-C608-9A91C8FEC43B}"/>
            </ac:spMkLst>
          </pc:spChg>
          <pc:spChg chg="mod">
            <ac:chgData name="Jon Mills" userId="a9a068d3-e05a-40a8-8fd9-a2c416d01278" providerId="ADAL" clId="{7087E823-5B33-459E-AB6D-2C932B248521}" dt="2024-11-07T09:08:00.031" v="58" actId="14826"/>
            <ac:spMkLst>
              <pc:docMk/>
              <pc:sldMasterMk cId="3494023745" sldId="2147483694"/>
              <pc:sldLayoutMk cId="3970124792" sldId="2147483710"/>
              <ac:spMk id="53" creationId="{E57DB542-65FD-EC6C-47B5-1BD41A6C264D}"/>
            </ac:spMkLst>
          </pc:spChg>
          <pc:spChg chg="mod">
            <ac:chgData name="Jon Mills" userId="a9a068d3-e05a-40a8-8fd9-a2c416d01278" providerId="ADAL" clId="{7087E823-5B33-459E-AB6D-2C932B248521}" dt="2024-11-07T09:08:00.031" v="58" actId="14826"/>
            <ac:spMkLst>
              <pc:docMk/>
              <pc:sldMasterMk cId="3494023745" sldId="2147483694"/>
              <pc:sldLayoutMk cId="3970124792" sldId="2147483710"/>
              <ac:spMk id="54" creationId="{8E31F616-937B-129E-E852-A039D723AB3E}"/>
            </ac:spMkLst>
          </pc:spChg>
          <pc:spChg chg="mod">
            <ac:chgData name="Jon Mills" userId="a9a068d3-e05a-40a8-8fd9-a2c416d01278" providerId="ADAL" clId="{7087E823-5B33-459E-AB6D-2C932B248521}" dt="2024-11-07T09:08:00.031" v="58" actId="14826"/>
            <ac:spMkLst>
              <pc:docMk/>
              <pc:sldMasterMk cId="3494023745" sldId="2147483694"/>
              <pc:sldLayoutMk cId="3970124792" sldId="2147483710"/>
              <ac:spMk id="55" creationId="{693048E2-28B1-B1C7-9819-67B21307C02C}"/>
            </ac:spMkLst>
          </pc:spChg>
          <pc:spChg chg="mod">
            <ac:chgData name="Jon Mills" userId="a9a068d3-e05a-40a8-8fd9-a2c416d01278" providerId="ADAL" clId="{7087E823-5B33-459E-AB6D-2C932B248521}" dt="2024-11-07T09:08:00.031" v="58" actId="14826"/>
            <ac:spMkLst>
              <pc:docMk/>
              <pc:sldMasterMk cId="3494023745" sldId="2147483694"/>
              <pc:sldLayoutMk cId="3970124792" sldId="2147483710"/>
              <ac:spMk id="56" creationId="{D1BEB30D-77D3-D723-343D-767362724850}"/>
            </ac:spMkLst>
          </pc:spChg>
          <pc:grpChg chg="mod">
            <ac:chgData name="Jon Mills" userId="a9a068d3-e05a-40a8-8fd9-a2c416d01278" providerId="ADAL" clId="{7087E823-5B33-459E-AB6D-2C932B248521}" dt="2024-11-07T09:08:00.031" v="58" actId="14826"/>
            <ac:grpSpMkLst>
              <pc:docMk/>
              <pc:sldMasterMk cId="3494023745" sldId="2147483694"/>
              <pc:sldLayoutMk cId="3970124792" sldId="2147483710"/>
              <ac:grpSpMk id="11" creationId="{99A2F3EA-7AA3-5199-4079-AB8CC3A08FF7}"/>
            </ac:grpSpMkLst>
          </pc:grpChg>
          <pc:grpChg chg="mod">
            <ac:chgData name="Jon Mills" userId="a9a068d3-e05a-40a8-8fd9-a2c416d01278" providerId="ADAL" clId="{7087E823-5B33-459E-AB6D-2C932B248521}" dt="2024-11-07T09:08:00.031" v="58" actId="14826"/>
            <ac:grpSpMkLst>
              <pc:docMk/>
              <pc:sldMasterMk cId="3494023745" sldId="2147483694"/>
              <pc:sldLayoutMk cId="3970124792" sldId="2147483710"/>
              <ac:grpSpMk id="14" creationId="{89E9E0C1-83EE-1F6A-16F8-B04E86994C04}"/>
            </ac:grpSpMkLst>
          </pc:grpChg>
          <pc:grpChg chg="mod">
            <ac:chgData name="Jon Mills" userId="a9a068d3-e05a-40a8-8fd9-a2c416d01278" providerId="ADAL" clId="{7087E823-5B33-459E-AB6D-2C932B248521}" dt="2024-11-07T09:08:00.031" v="58" actId="14826"/>
            <ac:grpSpMkLst>
              <pc:docMk/>
              <pc:sldMasterMk cId="3494023745" sldId="2147483694"/>
              <pc:sldLayoutMk cId="3970124792" sldId="2147483710"/>
              <ac:grpSpMk id="18" creationId="{F551E8CA-70CA-292D-4C59-8B492FC705C3}"/>
            </ac:grpSpMkLst>
          </pc:grpChg>
          <pc:grpChg chg="mod">
            <ac:chgData name="Jon Mills" userId="a9a068d3-e05a-40a8-8fd9-a2c416d01278" providerId="ADAL" clId="{7087E823-5B33-459E-AB6D-2C932B248521}" dt="2024-11-07T09:08:00.031" v="58" actId="14826"/>
            <ac:grpSpMkLst>
              <pc:docMk/>
              <pc:sldMasterMk cId="3494023745" sldId="2147483694"/>
              <pc:sldLayoutMk cId="3970124792" sldId="2147483710"/>
              <ac:grpSpMk id="20" creationId="{4D929F0A-9757-5DF2-31CF-837426F81279}"/>
            </ac:grpSpMkLst>
          </pc:grpChg>
          <pc:grpChg chg="mod">
            <ac:chgData name="Jon Mills" userId="a9a068d3-e05a-40a8-8fd9-a2c416d01278" providerId="ADAL" clId="{7087E823-5B33-459E-AB6D-2C932B248521}" dt="2024-11-07T09:08:00.031" v="58" actId="14826"/>
            <ac:grpSpMkLst>
              <pc:docMk/>
              <pc:sldMasterMk cId="3494023745" sldId="2147483694"/>
              <pc:sldLayoutMk cId="3970124792" sldId="2147483710"/>
              <ac:grpSpMk id="21" creationId="{34AE69FD-7E0C-D95D-36FE-B4F6B6CD31C9}"/>
            </ac:grpSpMkLst>
          </pc:grpChg>
          <pc:grpChg chg="mod">
            <ac:chgData name="Jon Mills" userId="a9a068d3-e05a-40a8-8fd9-a2c416d01278" providerId="ADAL" clId="{7087E823-5B33-459E-AB6D-2C932B248521}" dt="2024-11-07T09:08:00.031" v="58" actId="14826"/>
            <ac:grpSpMkLst>
              <pc:docMk/>
              <pc:sldMasterMk cId="3494023745" sldId="2147483694"/>
              <pc:sldLayoutMk cId="3970124792" sldId="2147483710"/>
              <ac:grpSpMk id="24" creationId="{8209ED02-DE7E-D4A0-2C75-7D0C8CDE150F}"/>
            </ac:grpSpMkLst>
          </pc:grpChg>
          <pc:grpChg chg="mod">
            <ac:chgData name="Jon Mills" userId="a9a068d3-e05a-40a8-8fd9-a2c416d01278" providerId="ADAL" clId="{7087E823-5B33-459E-AB6D-2C932B248521}" dt="2024-11-07T09:08:00.031" v="58" actId="14826"/>
            <ac:grpSpMkLst>
              <pc:docMk/>
              <pc:sldMasterMk cId="3494023745" sldId="2147483694"/>
              <pc:sldLayoutMk cId="3970124792" sldId="2147483710"/>
              <ac:grpSpMk id="57" creationId="{787BB449-5BB7-7037-17B6-4B361B9FE956}"/>
            </ac:grpSpMkLst>
          </pc:grpChg>
          <pc:picChg chg="mod">
            <ac:chgData name="Jon Mills" userId="a9a068d3-e05a-40a8-8fd9-a2c416d01278" providerId="ADAL" clId="{7087E823-5B33-459E-AB6D-2C932B248521}" dt="2024-11-07T09:08:00.031" v="58" actId="14826"/>
            <ac:picMkLst>
              <pc:docMk/>
              <pc:sldMasterMk cId="3494023745" sldId="2147483694"/>
              <pc:sldLayoutMk cId="3970124792" sldId="2147483710"/>
              <ac:picMk id="12" creationId="{D8E1E877-E474-D6CC-2769-5ACD0A4E2B76}"/>
            </ac:picMkLst>
          </pc:picChg>
          <pc:picChg chg="mod">
            <ac:chgData name="Jon Mills" userId="a9a068d3-e05a-40a8-8fd9-a2c416d01278" providerId="ADAL" clId="{7087E823-5B33-459E-AB6D-2C932B248521}" dt="2024-11-07T09:08:00.031" v="58" actId="14826"/>
            <ac:picMkLst>
              <pc:docMk/>
              <pc:sldMasterMk cId="3494023745" sldId="2147483694"/>
              <pc:sldLayoutMk cId="3970124792" sldId="2147483710"/>
              <ac:picMk id="16" creationId="{B716C74C-29FE-93A7-3F4B-597B69CCF5B4}"/>
            </ac:picMkLst>
          </pc:picChg>
          <pc:picChg chg="mod">
            <ac:chgData name="Jon Mills" userId="a9a068d3-e05a-40a8-8fd9-a2c416d01278" providerId="ADAL" clId="{7087E823-5B33-459E-AB6D-2C932B248521}" dt="2024-11-07T09:08:00.031" v="58" actId="14826"/>
            <ac:picMkLst>
              <pc:docMk/>
              <pc:sldMasterMk cId="3494023745" sldId="2147483694"/>
              <pc:sldLayoutMk cId="3970124792" sldId="2147483710"/>
              <ac:picMk id="17" creationId="{8E876D1A-938F-A85A-76C7-F000F5130985}"/>
            </ac:picMkLst>
          </pc:picChg>
          <pc:picChg chg="mod">
            <ac:chgData name="Jon Mills" userId="a9a068d3-e05a-40a8-8fd9-a2c416d01278" providerId="ADAL" clId="{7087E823-5B33-459E-AB6D-2C932B248521}" dt="2024-11-07T09:08:03.515" v="59" actId="14100"/>
            <ac:picMkLst>
              <pc:docMk/>
              <pc:sldMasterMk cId="3494023745" sldId="2147483694"/>
              <pc:sldLayoutMk cId="3970124792" sldId="2147483710"/>
              <ac:picMk id="22" creationId="{F89139A8-4CB8-0227-5AD9-24F9C43F40C5}"/>
            </ac:picMkLst>
          </pc:picChg>
          <pc:picChg chg="mod">
            <ac:chgData name="Jon Mills" userId="a9a068d3-e05a-40a8-8fd9-a2c416d01278" providerId="ADAL" clId="{7087E823-5B33-459E-AB6D-2C932B248521}" dt="2024-11-07T09:08:00.031" v="58" actId="14826"/>
            <ac:picMkLst>
              <pc:docMk/>
              <pc:sldMasterMk cId="3494023745" sldId="2147483694"/>
              <pc:sldLayoutMk cId="3970124792" sldId="2147483710"/>
              <ac:picMk id="23" creationId="{444A4E2A-C47A-C66B-A8B4-8931190750E6}"/>
            </ac:picMkLst>
          </pc:picChg>
          <pc:picChg chg="mod">
            <ac:chgData name="Jon Mills" userId="a9a068d3-e05a-40a8-8fd9-a2c416d01278" providerId="ADAL" clId="{7087E823-5B33-459E-AB6D-2C932B248521}" dt="2024-11-07T09:08:00.031" v="58" actId="14826"/>
            <ac:picMkLst>
              <pc:docMk/>
              <pc:sldMasterMk cId="3494023745" sldId="2147483694"/>
              <pc:sldLayoutMk cId="3970124792" sldId="2147483710"/>
              <ac:picMk id="25" creationId="{02755A6B-5358-565E-DD1D-79ABA971110E}"/>
            </ac:picMkLst>
          </pc:picChg>
          <pc:picChg chg="mod">
            <ac:chgData name="Jon Mills" userId="a9a068d3-e05a-40a8-8fd9-a2c416d01278" providerId="ADAL" clId="{7087E823-5B33-459E-AB6D-2C932B248521}" dt="2024-11-07T09:08:00.031" v="58" actId="14826"/>
            <ac:picMkLst>
              <pc:docMk/>
              <pc:sldMasterMk cId="3494023745" sldId="2147483694"/>
              <pc:sldLayoutMk cId="3970124792" sldId="2147483710"/>
              <ac:picMk id="26" creationId="{0759F51B-A9A9-2D08-7705-EDBB3E0DE8DE}"/>
            </ac:picMkLst>
          </pc:picChg>
          <pc:picChg chg="mod">
            <ac:chgData name="Jon Mills" userId="a9a068d3-e05a-40a8-8fd9-a2c416d01278" providerId="ADAL" clId="{7087E823-5B33-459E-AB6D-2C932B248521}" dt="2024-11-07T09:08:00.031" v="58" actId="14826"/>
            <ac:picMkLst>
              <pc:docMk/>
              <pc:sldMasterMk cId="3494023745" sldId="2147483694"/>
              <pc:sldLayoutMk cId="3970124792" sldId="2147483710"/>
              <ac:picMk id="28" creationId="{C45DC67E-4413-26E0-DC3F-7ECB440FDE6C}"/>
            </ac:picMkLst>
          </pc:picChg>
          <pc:cxnChg chg="mod">
            <ac:chgData name="Jon Mills" userId="a9a068d3-e05a-40a8-8fd9-a2c416d01278" providerId="ADAL" clId="{7087E823-5B33-459E-AB6D-2C932B248521}" dt="2024-11-07T09:08:00.031" v="58" actId="14826"/>
            <ac:cxnSpMkLst>
              <pc:docMk/>
              <pc:sldMasterMk cId="3494023745" sldId="2147483694"/>
              <pc:sldLayoutMk cId="3970124792" sldId="2147483710"/>
              <ac:cxnSpMk id="27" creationId="{F89C7152-8FB2-2B37-335E-79FDBC94E5BE}"/>
            </ac:cxnSpMkLst>
          </pc:cxnChg>
        </pc:sldLayoutChg>
        <pc:sldLayoutChg chg="addSp delSp modSp">
          <pc:chgData name="Jon Mills" userId="a9a068d3-e05a-40a8-8fd9-a2c416d01278" providerId="ADAL" clId="{7087E823-5B33-459E-AB6D-2C932B248521}" dt="2024-11-07T09:07:09.881" v="54"/>
          <pc:sldLayoutMkLst>
            <pc:docMk/>
            <pc:sldMasterMk cId="3494023745" sldId="2147483694"/>
            <pc:sldLayoutMk cId="115720310" sldId="2147483711"/>
          </pc:sldLayoutMkLst>
          <pc:spChg chg="mod">
            <ac:chgData name="Jon Mills" userId="a9a068d3-e05a-40a8-8fd9-a2c416d01278" providerId="ADAL" clId="{7087E823-5B33-459E-AB6D-2C932B248521}" dt="2024-11-07T09:07:09.881" v="54"/>
            <ac:spMkLst>
              <pc:docMk/>
              <pc:sldMasterMk cId="3494023745" sldId="2147483694"/>
              <pc:sldLayoutMk cId="115720310" sldId="2147483711"/>
              <ac:spMk id="55" creationId="{587648CC-9BE3-8407-9B03-C43D168A4A4D}"/>
            </ac:spMkLst>
          </pc:spChg>
          <pc:spChg chg="mod">
            <ac:chgData name="Jon Mills" userId="a9a068d3-e05a-40a8-8fd9-a2c416d01278" providerId="ADAL" clId="{7087E823-5B33-459E-AB6D-2C932B248521}" dt="2024-11-07T09:07:09.881" v="54"/>
            <ac:spMkLst>
              <pc:docMk/>
              <pc:sldMasterMk cId="3494023745" sldId="2147483694"/>
              <pc:sldLayoutMk cId="115720310" sldId="2147483711"/>
              <ac:spMk id="56" creationId="{26AC9BB9-1F08-4479-F4B4-F5E8A5D2B807}"/>
            </ac:spMkLst>
          </pc:spChg>
          <pc:spChg chg="mod">
            <ac:chgData name="Jon Mills" userId="a9a068d3-e05a-40a8-8fd9-a2c416d01278" providerId="ADAL" clId="{7087E823-5B33-459E-AB6D-2C932B248521}" dt="2024-11-07T09:07:09.881" v="54"/>
            <ac:spMkLst>
              <pc:docMk/>
              <pc:sldMasterMk cId="3494023745" sldId="2147483694"/>
              <pc:sldLayoutMk cId="115720310" sldId="2147483711"/>
              <ac:spMk id="57" creationId="{6A8CBCCC-CA14-6673-C177-E025A4B6168D}"/>
            </ac:spMkLst>
          </pc:spChg>
          <pc:spChg chg="mod">
            <ac:chgData name="Jon Mills" userId="a9a068d3-e05a-40a8-8fd9-a2c416d01278" providerId="ADAL" clId="{7087E823-5B33-459E-AB6D-2C932B248521}" dt="2024-11-07T09:07:09.881" v="54"/>
            <ac:spMkLst>
              <pc:docMk/>
              <pc:sldMasterMk cId="3494023745" sldId="2147483694"/>
              <pc:sldLayoutMk cId="115720310" sldId="2147483711"/>
              <ac:spMk id="58" creationId="{4E49D6F2-76E2-FB3D-9599-88B8F4B01D53}"/>
            </ac:spMkLst>
          </pc:spChg>
          <pc:spChg chg="mod">
            <ac:chgData name="Jon Mills" userId="a9a068d3-e05a-40a8-8fd9-a2c416d01278" providerId="ADAL" clId="{7087E823-5B33-459E-AB6D-2C932B248521}" dt="2024-11-07T09:07:09.881" v="54"/>
            <ac:spMkLst>
              <pc:docMk/>
              <pc:sldMasterMk cId="3494023745" sldId="2147483694"/>
              <pc:sldLayoutMk cId="115720310" sldId="2147483711"/>
              <ac:spMk id="59" creationId="{46C822A3-0FA9-E92A-4128-E3AE354C1B3E}"/>
            </ac:spMkLst>
          </pc:spChg>
          <pc:spChg chg="mod">
            <ac:chgData name="Jon Mills" userId="a9a068d3-e05a-40a8-8fd9-a2c416d01278" providerId="ADAL" clId="{7087E823-5B33-459E-AB6D-2C932B248521}" dt="2024-11-07T09:07:09.881" v="54"/>
            <ac:spMkLst>
              <pc:docMk/>
              <pc:sldMasterMk cId="3494023745" sldId="2147483694"/>
              <pc:sldLayoutMk cId="115720310" sldId="2147483711"/>
              <ac:spMk id="60" creationId="{108AF58E-782E-78D3-E998-71384A77439C}"/>
            </ac:spMkLst>
          </pc:spChg>
          <pc:spChg chg="mod">
            <ac:chgData name="Jon Mills" userId="a9a068d3-e05a-40a8-8fd9-a2c416d01278" providerId="ADAL" clId="{7087E823-5B33-459E-AB6D-2C932B248521}" dt="2024-11-07T09:07:09.881" v="54"/>
            <ac:spMkLst>
              <pc:docMk/>
              <pc:sldMasterMk cId="3494023745" sldId="2147483694"/>
              <pc:sldLayoutMk cId="115720310" sldId="2147483711"/>
              <ac:spMk id="61" creationId="{7C777183-D2E1-2C4F-4A14-400630F5E80D}"/>
            </ac:spMkLst>
          </pc:spChg>
          <pc:spChg chg="mod">
            <ac:chgData name="Jon Mills" userId="a9a068d3-e05a-40a8-8fd9-a2c416d01278" providerId="ADAL" clId="{7087E823-5B33-459E-AB6D-2C932B248521}" dt="2024-11-07T09:07:09.881" v="54"/>
            <ac:spMkLst>
              <pc:docMk/>
              <pc:sldMasterMk cId="3494023745" sldId="2147483694"/>
              <pc:sldLayoutMk cId="115720310" sldId="2147483711"/>
              <ac:spMk id="62" creationId="{DD310137-2E90-FC71-3A43-9CBF50081F41}"/>
            </ac:spMkLst>
          </pc:spChg>
          <pc:spChg chg="mod">
            <ac:chgData name="Jon Mills" userId="a9a068d3-e05a-40a8-8fd9-a2c416d01278" providerId="ADAL" clId="{7087E823-5B33-459E-AB6D-2C932B248521}" dt="2024-11-07T09:07:09.881" v="54"/>
            <ac:spMkLst>
              <pc:docMk/>
              <pc:sldMasterMk cId="3494023745" sldId="2147483694"/>
              <pc:sldLayoutMk cId="115720310" sldId="2147483711"/>
              <ac:spMk id="63" creationId="{272E9F09-CF49-BBFB-274E-64257505A793}"/>
            </ac:spMkLst>
          </pc:spChg>
          <pc:spChg chg="mod">
            <ac:chgData name="Jon Mills" userId="a9a068d3-e05a-40a8-8fd9-a2c416d01278" providerId="ADAL" clId="{7087E823-5B33-459E-AB6D-2C932B248521}" dt="2024-11-07T09:07:09.881" v="54"/>
            <ac:spMkLst>
              <pc:docMk/>
              <pc:sldMasterMk cId="3494023745" sldId="2147483694"/>
              <pc:sldLayoutMk cId="115720310" sldId="2147483711"/>
              <ac:spMk id="64" creationId="{4CA7C88C-4D55-95D1-107B-3CABD0E6D705}"/>
            </ac:spMkLst>
          </pc:spChg>
          <pc:spChg chg="mod">
            <ac:chgData name="Jon Mills" userId="a9a068d3-e05a-40a8-8fd9-a2c416d01278" providerId="ADAL" clId="{7087E823-5B33-459E-AB6D-2C932B248521}" dt="2024-11-07T09:07:09.881" v="54"/>
            <ac:spMkLst>
              <pc:docMk/>
              <pc:sldMasterMk cId="3494023745" sldId="2147483694"/>
              <pc:sldLayoutMk cId="115720310" sldId="2147483711"/>
              <ac:spMk id="65" creationId="{544E0A17-2AA3-EC25-4BFF-56B05A4D14B2}"/>
            </ac:spMkLst>
          </pc:spChg>
          <pc:spChg chg="mod">
            <ac:chgData name="Jon Mills" userId="a9a068d3-e05a-40a8-8fd9-a2c416d01278" providerId="ADAL" clId="{7087E823-5B33-459E-AB6D-2C932B248521}" dt="2024-11-07T09:07:09.881" v="54"/>
            <ac:spMkLst>
              <pc:docMk/>
              <pc:sldMasterMk cId="3494023745" sldId="2147483694"/>
              <pc:sldLayoutMk cId="115720310" sldId="2147483711"/>
              <ac:spMk id="66" creationId="{94658815-380A-EF9A-DD86-B3EB107D4E70}"/>
            </ac:spMkLst>
          </pc:spChg>
          <pc:spChg chg="mod">
            <ac:chgData name="Jon Mills" userId="a9a068d3-e05a-40a8-8fd9-a2c416d01278" providerId="ADAL" clId="{7087E823-5B33-459E-AB6D-2C932B248521}" dt="2024-11-07T09:07:09.881" v="54"/>
            <ac:spMkLst>
              <pc:docMk/>
              <pc:sldMasterMk cId="3494023745" sldId="2147483694"/>
              <pc:sldLayoutMk cId="115720310" sldId="2147483711"/>
              <ac:spMk id="67" creationId="{A4B5B18C-B478-E407-038C-3E3D1D99439F}"/>
            </ac:spMkLst>
          </pc:spChg>
          <pc:spChg chg="mod">
            <ac:chgData name="Jon Mills" userId="a9a068d3-e05a-40a8-8fd9-a2c416d01278" providerId="ADAL" clId="{7087E823-5B33-459E-AB6D-2C932B248521}" dt="2024-11-07T09:07:09.881" v="54"/>
            <ac:spMkLst>
              <pc:docMk/>
              <pc:sldMasterMk cId="3494023745" sldId="2147483694"/>
              <pc:sldLayoutMk cId="115720310" sldId="2147483711"/>
              <ac:spMk id="68" creationId="{88C6CBC7-1421-E1C5-15B1-83F74687DC26}"/>
            </ac:spMkLst>
          </pc:spChg>
          <pc:spChg chg="mod">
            <ac:chgData name="Jon Mills" userId="a9a068d3-e05a-40a8-8fd9-a2c416d01278" providerId="ADAL" clId="{7087E823-5B33-459E-AB6D-2C932B248521}" dt="2024-11-07T09:07:09.881" v="54"/>
            <ac:spMkLst>
              <pc:docMk/>
              <pc:sldMasterMk cId="3494023745" sldId="2147483694"/>
              <pc:sldLayoutMk cId="115720310" sldId="2147483711"/>
              <ac:spMk id="69" creationId="{067ECD33-4F33-3960-0503-76ABA97A0769}"/>
            </ac:spMkLst>
          </pc:spChg>
          <pc:spChg chg="mod">
            <ac:chgData name="Jon Mills" userId="a9a068d3-e05a-40a8-8fd9-a2c416d01278" providerId="ADAL" clId="{7087E823-5B33-459E-AB6D-2C932B248521}" dt="2024-11-07T09:07:09.881" v="54"/>
            <ac:spMkLst>
              <pc:docMk/>
              <pc:sldMasterMk cId="3494023745" sldId="2147483694"/>
              <pc:sldLayoutMk cId="115720310" sldId="2147483711"/>
              <ac:spMk id="70" creationId="{04257104-89CD-AA07-8BE7-7F57C4E01B22}"/>
            </ac:spMkLst>
          </pc:spChg>
          <pc:spChg chg="mod">
            <ac:chgData name="Jon Mills" userId="a9a068d3-e05a-40a8-8fd9-a2c416d01278" providerId="ADAL" clId="{7087E823-5B33-459E-AB6D-2C932B248521}" dt="2024-11-07T09:07:09.881" v="54"/>
            <ac:spMkLst>
              <pc:docMk/>
              <pc:sldMasterMk cId="3494023745" sldId="2147483694"/>
              <pc:sldLayoutMk cId="115720310" sldId="2147483711"/>
              <ac:spMk id="71" creationId="{8065C357-A343-7D05-1266-851C9DE58ECF}"/>
            </ac:spMkLst>
          </pc:spChg>
          <pc:spChg chg="mod">
            <ac:chgData name="Jon Mills" userId="a9a068d3-e05a-40a8-8fd9-a2c416d01278" providerId="ADAL" clId="{7087E823-5B33-459E-AB6D-2C932B248521}" dt="2024-11-07T09:07:09.881" v="54"/>
            <ac:spMkLst>
              <pc:docMk/>
              <pc:sldMasterMk cId="3494023745" sldId="2147483694"/>
              <pc:sldLayoutMk cId="115720310" sldId="2147483711"/>
              <ac:spMk id="72" creationId="{6F0CB436-FF22-9671-A140-A4004DC8B9F6}"/>
            </ac:spMkLst>
          </pc:spChg>
          <pc:spChg chg="mod">
            <ac:chgData name="Jon Mills" userId="a9a068d3-e05a-40a8-8fd9-a2c416d01278" providerId="ADAL" clId="{7087E823-5B33-459E-AB6D-2C932B248521}" dt="2024-11-07T09:07:09.881" v="54"/>
            <ac:spMkLst>
              <pc:docMk/>
              <pc:sldMasterMk cId="3494023745" sldId="2147483694"/>
              <pc:sldLayoutMk cId="115720310" sldId="2147483711"/>
              <ac:spMk id="73" creationId="{CB7CA7D7-09D5-656A-C2C9-CFEE8512ACCB}"/>
            </ac:spMkLst>
          </pc:spChg>
          <pc:spChg chg="mod">
            <ac:chgData name="Jon Mills" userId="a9a068d3-e05a-40a8-8fd9-a2c416d01278" providerId="ADAL" clId="{7087E823-5B33-459E-AB6D-2C932B248521}" dt="2024-11-07T09:07:09.881" v="54"/>
            <ac:spMkLst>
              <pc:docMk/>
              <pc:sldMasterMk cId="3494023745" sldId="2147483694"/>
              <pc:sldLayoutMk cId="115720310" sldId="2147483711"/>
              <ac:spMk id="74" creationId="{FBF3AD31-F5A1-E3D5-5978-B053D9A2E1A2}"/>
            </ac:spMkLst>
          </pc:spChg>
          <pc:spChg chg="mod">
            <ac:chgData name="Jon Mills" userId="a9a068d3-e05a-40a8-8fd9-a2c416d01278" providerId="ADAL" clId="{7087E823-5B33-459E-AB6D-2C932B248521}" dt="2024-11-07T09:07:09.881" v="54"/>
            <ac:spMkLst>
              <pc:docMk/>
              <pc:sldMasterMk cId="3494023745" sldId="2147483694"/>
              <pc:sldLayoutMk cId="115720310" sldId="2147483711"/>
              <ac:spMk id="75" creationId="{2F10F006-6F46-FBA2-E427-E2FDCA84219B}"/>
            </ac:spMkLst>
          </pc:spChg>
          <pc:spChg chg="mod">
            <ac:chgData name="Jon Mills" userId="a9a068d3-e05a-40a8-8fd9-a2c416d01278" providerId="ADAL" clId="{7087E823-5B33-459E-AB6D-2C932B248521}" dt="2024-11-07T09:07:09.881" v="54"/>
            <ac:spMkLst>
              <pc:docMk/>
              <pc:sldMasterMk cId="3494023745" sldId="2147483694"/>
              <pc:sldLayoutMk cId="115720310" sldId="2147483711"/>
              <ac:spMk id="76" creationId="{D2B1A245-C67F-19EB-E55A-6485AAB73EB0}"/>
            </ac:spMkLst>
          </pc:spChg>
          <pc:spChg chg="mod">
            <ac:chgData name="Jon Mills" userId="a9a068d3-e05a-40a8-8fd9-a2c416d01278" providerId="ADAL" clId="{7087E823-5B33-459E-AB6D-2C932B248521}" dt="2024-11-07T09:07:09.881" v="54"/>
            <ac:spMkLst>
              <pc:docMk/>
              <pc:sldMasterMk cId="3494023745" sldId="2147483694"/>
              <pc:sldLayoutMk cId="115720310" sldId="2147483711"/>
              <ac:spMk id="77" creationId="{ED2D5FD7-BD3B-2AB4-1E8D-AC57666A9EA0}"/>
            </ac:spMkLst>
          </pc:spChg>
          <pc:spChg chg="mod">
            <ac:chgData name="Jon Mills" userId="a9a068d3-e05a-40a8-8fd9-a2c416d01278" providerId="ADAL" clId="{7087E823-5B33-459E-AB6D-2C932B248521}" dt="2024-11-07T09:07:09.881" v="54"/>
            <ac:spMkLst>
              <pc:docMk/>
              <pc:sldMasterMk cId="3494023745" sldId="2147483694"/>
              <pc:sldLayoutMk cId="115720310" sldId="2147483711"/>
              <ac:spMk id="78" creationId="{AD9C6803-36CE-A2BA-EA58-10044FB5FF53}"/>
            </ac:spMkLst>
          </pc:spChg>
          <pc:spChg chg="mod">
            <ac:chgData name="Jon Mills" userId="a9a068d3-e05a-40a8-8fd9-a2c416d01278" providerId="ADAL" clId="{7087E823-5B33-459E-AB6D-2C932B248521}" dt="2024-11-07T09:07:09.881" v="54"/>
            <ac:spMkLst>
              <pc:docMk/>
              <pc:sldMasterMk cId="3494023745" sldId="2147483694"/>
              <pc:sldLayoutMk cId="115720310" sldId="2147483711"/>
              <ac:spMk id="79" creationId="{E91407E1-39A2-7556-A05A-B51B60EB0F62}"/>
            </ac:spMkLst>
          </pc:spChg>
          <pc:spChg chg="mod">
            <ac:chgData name="Jon Mills" userId="a9a068d3-e05a-40a8-8fd9-a2c416d01278" providerId="ADAL" clId="{7087E823-5B33-459E-AB6D-2C932B248521}" dt="2024-11-07T09:07:09.881" v="54"/>
            <ac:spMkLst>
              <pc:docMk/>
              <pc:sldMasterMk cId="3494023745" sldId="2147483694"/>
              <pc:sldLayoutMk cId="115720310" sldId="2147483711"/>
              <ac:spMk id="80" creationId="{A7FC5F40-B1B0-6334-C364-59770D994047}"/>
            </ac:spMkLst>
          </pc:spChg>
          <pc:grpChg chg="add mod">
            <ac:chgData name="Jon Mills" userId="a9a068d3-e05a-40a8-8fd9-a2c416d01278" providerId="ADAL" clId="{7087E823-5B33-459E-AB6D-2C932B248521}" dt="2024-11-07T09:07:09.881" v="54"/>
            <ac:grpSpMkLst>
              <pc:docMk/>
              <pc:sldMasterMk cId="3494023745" sldId="2147483694"/>
              <pc:sldLayoutMk cId="115720310" sldId="2147483711"/>
              <ac:grpSpMk id="3" creationId="{469FE616-5375-4D76-3E01-C8B767EDADD2}"/>
            </ac:grpSpMkLst>
          </pc:grpChg>
          <pc:grpChg chg="del">
            <ac:chgData name="Jon Mills" userId="a9a068d3-e05a-40a8-8fd9-a2c416d01278" providerId="ADAL" clId="{7087E823-5B33-459E-AB6D-2C932B248521}" dt="2024-11-07T09:07:08.693" v="53" actId="478"/>
            <ac:grpSpMkLst>
              <pc:docMk/>
              <pc:sldMasterMk cId="3494023745" sldId="2147483694"/>
              <pc:sldLayoutMk cId="115720310" sldId="2147483711"/>
              <ac:grpSpMk id="14" creationId="{C8554C58-E69E-F30F-1615-84A24C5B22E6}"/>
            </ac:grpSpMkLst>
          </pc:grpChg>
          <pc:grpChg chg="mod">
            <ac:chgData name="Jon Mills" userId="a9a068d3-e05a-40a8-8fd9-a2c416d01278" providerId="ADAL" clId="{7087E823-5B33-459E-AB6D-2C932B248521}" dt="2024-11-07T09:07:09.881" v="54"/>
            <ac:grpSpMkLst>
              <pc:docMk/>
              <pc:sldMasterMk cId="3494023745" sldId="2147483694"/>
              <pc:sldLayoutMk cId="115720310" sldId="2147483711"/>
              <ac:grpSpMk id="50" creationId="{A67059BB-A5F3-4140-76C1-747D74F43107}"/>
            </ac:grpSpMkLst>
          </pc:grpChg>
          <pc:picChg chg="mod">
            <ac:chgData name="Jon Mills" userId="a9a068d3-e05a-40a8-8fd9-a2c416d01278" providerId="ADAL" clId="{7087E823-5B33-459E-AB6D-2C932B248521}" dt="2024-11-07T09:07:09.881" v="54"/>
            <ac:picMkLst>
              <pc:docMk/>
              <pc:sldMasterMk cId="3494023745" sldId="2147483694"/>
              <pc:sldLayoutMk cId="115720310" sldId="2147483711"/>
              <ac:picMk id="48" creationId="{34E0F64A-A768-F1F8-58C0-E38304421F6C}"/>
            </ac:picMkLst>
          </pc:picChg>
          <pc:picChg chg="mod">
            <ac:chgData name="Jon Mills" userId="a9a068d3-e05a-40a8-8fd9-a2c416d01278" providerId="ADAL" clId="{7087E823-5B33-459E-AB6D-2C932B248521}" dt="2024-11-07T09:07:09.881" v="54"/>
            <ac:picMkLst>
              <pc:docMk/>
              <pc:sldMasterMk cId="3494023745" sldId="2147483694"/>
              <pc:sldLayoutMk cId="115720310" sldId="2147483711"/>
              <ac:picMk id="49" creationId="{B36AE4E7-DC29-E6C2-49C9-1E0FEB1A18B1}"/>
            </ac:picMkLst>
          </pc:picChg>
          <pc:picChg chg="mod">
            <ac:chgData name="Jon Mills" userId="a9a068d3-e05a-40a8-8fd9-a2c416d01278" providerId="ADAL" clId="{7087E823-5B33-459E-AB6D-2C932B248521}" dt="2024-11-07T09:07:09.881" v="54"/>
            <ac:picMkLst>
              <pc:docMk/>
              <pc:sldMasterMk cId="3494023745" sldId="2147483694"/>
              <pc:sldLayoutMk cId="115720310" sldId="2147483711"/>
              <ac:picMk id="51" creationId="{217ACE53-9A52-108D-FA24-52B532444BB0}"/>
            </ac:picMkLst>
          </pc:picChg>
          <pc:picChg chg="mod">
            <ac:chgData name="Jon Mills" userId="a9a068d3-e05a-40a8-8fd9-a2c416d01278" providerId="ADAL" clId="{7087E823-5B33-459E-AB6D-2C932B248521}" dt="2024-11-07T09:07:09.881" v="54"/>
            <ac:picMkLst>
              <pc:docMk/>
              <pc:sldMasterMk cId="3494023745" sldId="2147483694"/>
              <pc:sldLayoutMk cId="115720310" sldId="2147483711"/>
              <ac:picMk id="52" creationId="{3D7CDB9E-C24D-B168-DFCA-BCB65B3932FD}"/>
            </ac:picMkLst>
          </pc:picChg>
          <pc:picChg chg="mod">
            <ac:chgData name="Jon Mills" userId="a9a068d3-e05a-40a8-8fd9-a2c416d01278" providerId="ADAL" clId="{7087E823-5B33-459E-AB6D-2C932B248521}" dt="2024-11-07T09:07:09.881" v="54"/>
            <ac:picMkLst>
              <pc:docMk/>
              <pc:sldMasterMk cId="3494023745" sldId="2147483694"/>
              <pc:sldLayoutMk cId="115720310" sldId="2147483711"/>
              <ac:picMk id="54" creationId="{FA5000CA-3FE8-CAAF-AA0A-31003E6FD0C9}"/>
            </ac:picMkLst>
          </pc:picChg>
          <pc:cxnChg chg="mod">
            <ac:chgData name="Jon Mills" userId="a9a068d3-e05a-40a8-8fd9-a2c416d01278" providerId="ADAL" clId="{7087E823-5B33-459E-AB6D-2C932B248521}" dt="2024-11-07T09:07:09.881" v="54"/>
            <ac:cxnSpMkLst>
              <pc:docMk/>
              <pc:sldMasterMk cId="3494023745" sldId="2147483694"/>
              <pc:sldLayoutMk cId="115720310" sldId="2147483711"/>
              <ac:cxnSpMk id="53" creationId="{418A6E9C-B52E-5950-76C5-A8793438C200}"/>
            </ac:cxnSpMkLst>
          </pc:cxn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D05723-D97C-E745-9478-07A6F33B2BD5}" type="datetimeFigureOut">
              <a:rPr lang="en-US" smtClean="0"/>
              <a:t>11/20/2024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CA21D-FF2A-B646-99A7-14029F8634CB}" type="slidenum">
              <a:rPr lang="en-US" smtClean="0"/>
              <a:t>‹#›</a:t>
            </a:fld>
            <a:endParaRPr lang="en-US"/>
          </a:p>
        </p:txBody>
      </p:sp>
    </p:spTree>
    <p:extLst>
      <p:ext uri="{BB962C8B-B14F-4D97-AF65-F5344CB8AC3E}">
        <p14:creationId xmlns:p14="http://schemas.microsoft.com/office/powerpoint/2010/main" val="55729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DAA763-3E23-4442-B187-AE0224A51AC2}" type="datetimeFigureOut">
              <a:rPr lang="en-GB" smtClean="0"/>
              <a:t>20/11/2024</a:t>
            </a:fld>
            <a:endParaRPr lang="en-GB"/>
          </a:p>
        </p:txBody>
      </p:sp>
      <p:sp>
        <p:nvSpPr>
          <p:cNvPr id="4" name="Slide Image Placeholder 3"/>
          <p:cNvSpPr>
            <a:spLocks noGrp="1" noRot="1" noChangeAspect="1"/>
          </p:cNvSpPr>
          <p:nvPr>
            <p:ph type="sldImg" idx="2"/>
          </p:nvPr>
        </p:nvSpPr>
        <p:spPr>
          <a:xfrm>
            <a:off x="1239838" y="1143000"/>
            <a:ext cx="43783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139EEE-4C56-9044-B815-BA09ED0AB541}" type="slidenum">
              <a:rPr lang="en-GB" smtClean="0"/>
              <a:t>‹#›</a:t>
            </a:fld>
            <a:endParaRPr lang="en-GB"/>
          </a:p>
        </p:txBody>
      </p:sp>
    </p:spTree>
    <p:extLst>
      <p:ext uri="{BB962C8B-B14F-4D97-AF65-F5344CB8AC3E}">
        <p14:creationId xmlns:p14="http://schemas.microsoft.com/office/powerpoint/2010/main" val="264325454"/>
      </p:ext>
    </p:extLst>
  </p:cSld>
  <p:clrMap bg1="lt1" tx1="dk1" bg2="lt2" tx2="dk2" accent1="accent1" accent2="accent2" accent3="accent3" accent4="accent4" accent5="accent5" accent6="accent6" hlink="hlink" folHlink="folHlink"/>
  <p:notesStyle>
    <a:lvl1pPr marL="0" algn="l" defTabSz="618592" rtl="0" eaLnBrk="1" latinLnBrk="0" hangingPunct="1">
      <a:defRPr sz="812" kern="1200">
        <a:solidFill>
          <a:schemeClr val="tx1"/>
        </a:solidFill>
        <a:latin typeface="+mn-lt"/>
        <a:ea typeface="+mn-ea"/>
        <a:cs typeface="+mn-cs"/>
      </a:defRPr>
    </a:lvl1pPr>
    <a:lvl2pPr marL="309296" algn="l" defTabSz="618592" rtl="0" eaLnBrk="1" latinLnBrk="0" hangingPunct="1">
      <a:defRPr sz="812" kern="1200">
        <a:solidFill>
          <a:schemeClr val="tx1"/>
        </a:solidFill>
        <a:latin typeface="+mn-lt"/>
        <a:ea typeface="+mn-ea"/>
        <a:cs typeface="+mn-cs"/>
      </a:defRPr>
    </a:lvl2pPr>
    <a:lvl3pPr marL="618592" algn="l" defTabSz="618592" rtl="0" eaLnBrk="1" latinLnBrk="0" hangingPunct="1">
      <a:defRPr sz="812" kern="1200">
        <a:solidFill>
          <a:schemeClr val="tx1"/>
        </a:solidFill>
        <a:latin typeface="+mn-lt"/>
        <a:ea typeface="+mn-ea"/>
        <a:cs typeface="+mn-cs"/>
      </a:defRPr>
    </a:lvl3pPr>
    <a:lvl4pPr marL="927887" algn="l" defTabSz="618592" rtl="0" eaLnBrk="1" latinLnBrk="0" hangingPunct="1">
      <a:defRPr sz="812" kern="1200">
        <a:solidFill>
          <a:schemeClr val="tx1"/>
        </a:solidFill>
        <a:latin typeface="+mn-lt"/>
        <a:ea typeface="+mn-ea"/>
        <a:cs typeface="+mn-cs"/>
      </a:defRPr>
    </a:lvl4pPr>
    <a:lvl5pPr marL="1237183" algn="l" defTabSz="618592" rtl="0" eaLnBrk="1" latinLnBrk="0" hangingPunct="1">
      <a:defRPr sz="812" kern="1200">
        <a:solidFill>
          <a:schemeClr val="tx1"/>
        </a:solidFill>
        <a:latin typeface="+mn-lt"/>
        <a:ea typeface="+mn-ea"/>
        <a:cs typeface="+mn-cs"/>
      </a:defRPr>
    </a:lvl5pPr>
    <a:lvl6pPr marL="1546479" algn="l" defTabSz="618592" rtl="0" eaLnBrk="1" latinLnBrk="0" hangingPunct="1">
      <a:defRPr sz="812" kern="1200">
        <a:solidFill>
          <a:schemeClr val="tx1"/>
        </a:solidFill>
        <a:latin typeface="+mn-lt"/>
        <a:ea typeface="+mn-ea"/>
        <a:cs typeface="+mn-cs"/>
      </a:defRPr>
    </a:lvl6pPr>
    <a:lvl7pPr marL="1855775" algn="l" defTabSz="618592" rtl="0" eaLnBrk="1" latinLnBrk="0" hangingPunct="1">
      <a:defRPr sz="812" kern="1200">
        <a:solidFill>
          <a:schemeClr val="tx1"/>
        </a:solidFill>
        <a:latin typeface="+mn-lt"/>
        <a:ea typeface="+mn-ea"/>
        <a:cs typeface="+mn-cs"/>
      </a:defRPr>
    </a:lvl7pPr>
    <a:lvl8pPr marL="2165071" algn="l" defTabSz="618592" rtl="0" eaLnBrk="1" latinLnBrk="0" hangingPunct="1">
      <a:defRPr sz="812" kern="1200">
        <a:solidFill>
          <a:schemeClr val="tx1"/>
        </a:solidFill>
        <a:latin typeface="+mn-lt"/>
        <a:ea typeface="+mn-ea"/>
        <a:cs typeface="+mn-cs"/>
      </a:defRPr>
    </a:lvl8pPr>
    <a:lvl9pPr marL="2474366" algn="l" defTabSz="618592" rtl="0" eaLnBrk="1" latinLnBrk="0" hangingPunct="1">
      <a:defRPr sz="81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F139EEE-4C56-9044-B815-BA09ED0AB541}" type="slidenum">
              <a:rPr lang="en-GB" smtClean="0"/>
              <a:t>1</a:t>
            </a:fld>
            <a:endParaRPr lang="en-GB" dirty="0"/>
          </a:p>
        </p:txBody>
      </p:sp>
    </p:spTree>
    <p:extLst>
      <p:ext uri="{BB962C8B-B14F-4D97-AF65-F5344CB8AC3E}">
        <p14:creationId xmlns:p14="http://schemas.microsoft.com/office/powerpoint/2010/main" val="4206655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F139EEE-4C56-9044-B815-BA09ED0AB541}" type="slidenum">
              <a:rPr lang="en-GB" smtClean="0"/>
              <a:t>10</a:t>
            </a:fld>
            <a:endParaRPr lang="en-GB"/>
          </a:p>
        </p:txBody>
      </p:sp>
    </p:spTree>
    <p:extLst>
      <p:ext uri="{BB962C8B-B14F-4D97-AF65-F5344CB8AC3E}">
        <p14:creationId xmlns:p14="http://schemas.microsoft.com/office/powerpoint/2010/main" val="3080789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F139EEE-4C56-9044-B815-BA09ED0AB541}" type="slidenum">
              <a:rPr lang="en-GB" smtClean="0"/>
              <a:t>11</a:t>
            </a:fld>
            <a:endParaRPr lang="en-GB"/>
          </a:p>
        </p:txBody>
      </p:sp>
    </p:spTree>
    <p:extLst>
      <p:ext uri="{BB962C8B-B14F-4D97-AF65-F5344CB8AC3E}">
        <p14:creationId xmlns:p14="http://schemas.microsoft.com/office/powerpoint/2010/main" val="600301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F139EEE-4C56-9044-B815-BA09ED0AB541}" type="slidenum">
              <a:rPr lang="en-GB" smtClean="0"/>
              <a:t>12</a:t>
            </a:fld>
            <a:endParaRPr lang="en-GB"/>
          </a:p>
        </p:txBody>
      </p:sp>
    </p:spTree>
    <p:extLst>
      <p:ext uri="{BB962C8B-B14F-4D97-AF65-F5344CB8AC3E}">
        <p14:creationId xmlns:p14="http://schemas.microsoft.com/office/powerpoint/2010/main" val="1564761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F139EEE-4C56-9044-B815-BA09ED0AB541}" type="slidenum">
              <a:rPr lang="en-GB" smtClean="0"/>
              <a:t>13</a:t>
            </a:fld>
            <a:endParaRPr lang="en-GB"/>
          </a:p>
        </p:txBody>
      </p:sp>
    </p:spTree>
    <p:extLst>
      <p:ext uri="{BB962C8B-B14F-4D97-AF65-F5344CB8AC3E}">
        <p14:creationId xmlns:p14="http://schemas.microsoft.com/office/powerpoint/2010/main" val="3129593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F139EEE-4C56-9044-B815-BA09ED0AB541}" type="slidenum">
              <a:rPr lang="en-GB" smtClean="0"/>
              <a:t>14</a:t>
            </a:fld>
            <a:endParaRPr lang="en-GB"/>
          </a:p>
        </p:txBody>
      </p:sp>
    </p:spTree>
    <p:extLst>
      <p:ext uri="{BB962C8B-B14F-4D97-AF65-F5344CB8AC3E}">
        <p14:creationId xmlns:p14="http://schemas.microsoft.com/office/powerpoint/2010/main" val="1005384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F139EEE-4C56-9044-B815-BA09ED0AB541}" type="slidenum">
              <a:rPr lang="en-GB" smtClean="0"/>
              <a:t>15</a:t>
            </a:fld>
            <a:endParaRPr lang="en-GB"/>
          </a:p>
        </p:txBody>
      </p:sp>
    </p:spTree>
    <p:extLst>
      <p:ext uri="{BB962C8B-B14F-4D97-AF65-F5344CB8AC3E}">
        <p14:creationId xmlns:p14="http://schemas.microsoft.com/office/powerpoint/2010/main" val="3835036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F139EEE-4C56-9044-B815-BA09ED0AB541}" type="slidenum">
              <a:rPr lang="en-GB" smtClean="0"/>
              <a:t>16</a:t>
            </a:fld>
            <a:endParaRPr lang="en-GB"/>
          </a:p>
        </p:txBody>
      </p:sp>
    </p:spTree>
    <p:extLst>
      <p:ext uri="{BB962C8B-B14F-4D97-AF65-F5344CB8AC3E}">
        <p14:creationId xmlns:p14="http://schemas.microsoft.com/office/powerpoint/2010/main" val="1486149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F139EEE-4C56-9044-B815-BA09ED0AB541}" type="slidenum">
              <a:rPr lang="en-GB" smtClean="0"/>
              <a:t>17</a:t>
            </a:fld>
            <a:endParaRPr lang="en-GB"/>
          </a:p>
        </p:txBody>
      </p:sp>
    </p:spTree>
    <p:extLst>
      <p:ext uri="{BB962C8B-B14F-4D97-AF65-F5344CB8AC3E}">
        <p14:creationId xmlns:p14="http://schemas.microsoft.com/office/powerpoint/2010/main" val="3399631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F139EEE-4C56-9044-B815-BA09ED0AB541}" type="slidenum">
              <a:rPr lang="en-GB" smtClean="0"/>
              <a:t>18</a:t>
            </a:fld>
            <a:endParaRPr lang="en-GB"/>
          </a:p>
        </p:txBody>
      </p:sp>
    </p:spTree>
    <p:extLst>
      <p:ext uri="{BB962C8B-B14F-4D97-AF65-F5344CB8AC3E}">
        <p14:creationId xmlns:p14="http://schemas.microsoft.com/office/powerpoint/2010/main" val="4006602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F139EEE-4C56-9044-B815-BA09ED0AB541}" type="slidenum">
              <a:rPr lang="en-GB" smtClean="0"/>
              <a:t>19</a:t>
            </a:fld>
            <a:endParaRPr lang="en-GB"/>
          </a:p>
        </p:txBody>
      </p:sp>
    </p:spTree>
    <p:extLst>
      <p:ext uri="{BB962C8B-B14F-4D97-AF65-F5344CB8AC3E}">
        <p14:creationId xmlns:p14="http://schemas.microsoft.com/office/powerpoint/2010/main" val="465618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F139EEE-4C56-9044-B815-BA09ED0AB541}" type="slidenum">
              <a:rPr lang="en-GB" smtClean="0"/>
              <a:t>2</a:t>
            </a:fld>
            <a:endParaRPr lang="en-GB"/>
          </a:p>
        </p:txBody>
      </p:sp>
    </p:spTree>
    <p:extLst>
      <p:ext uri="{BB962C8B-B14F-4D97-AF65-F5344CB8AC3E}">
        <p14:creationId xmlns:p14="http://schemas.microsoft.com/office/powerpoint/2010/main" val="3105564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F139EEE-4C56-9044-B815-BA09ED0AB541}" type="slidenum">
              <a:rPr lang="en-GB" smtClean="0"/>
              <a:t>20</a:t>
            </a:fld>
            <a:endParaRPr lang="en-GB"/>
          </a:p>
        </p:txBody>
      </p:sp>
    </p:spTree>
    <p:extLst>
      <p:ext uri="{BB962C8B-B14F-4D97-AF65-F5344CB8AC3E}">
        <p14:creationId xmlns:p14="http://schemas.microsoft.com/office/powerpoint/2010/main" val="241395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F139EEE-4C56-9044-B815-BA09ED0AB541}" type="slidenum">
              <a:rPr lang="en-GB" smtClean="0"/>
              <a:t>3</a:t>
            </a:fld>
            <a:endParaRPr lang="en-GB"/>
          </a:p>
        </p:txBody>
      </p:sp>
    </p:spTree>
    <p:extLst>
      <p:ext uri="{BB962C8B-B14F-4D97-AF65-F5344CB8AC3E}">
        <p14:creationId xmlns:p14="http://schemas.microsoft.com/office/powerpoint/2010/main" val="2555094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F139EEE-4C56-9044-B815-BA09ED0AB541}" type="slidenum">
              <a:rPr lang="en-GB" smtClean="0"/>
              <a:t>4</a:t>
            </a:fld>
            <a:endParaRPr lang="en-GB"/>
          </a:p>
        </p:txBody>
      </p:sp>
    </p:spTree>
    <p:extLst>
      <p:ext uri="{BB962C8B-B14F-4D97-AF65-F5344CB8AC3E}">
        <p14:creationId xmlns:p14="http://schemas.microsoft.com/office/powerpoint/2010/main" val="4165848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F139EEE-4C56-9044-B815-BA09ED0AB541}" type="slidenum">
              <a:rPr lang="en-GB" smtClean="0"/>
              <a:t>5</a:t>
            </a:fld>
            <a:endParaRPr lang="en-GB"/>
          </a:p>
        </p:txBody>
      </p:sp>
    </p:spTree>
    <p:extLst>
      <p:ext uri="{BB962C8B-B14F-4D97-AF65-F5344CB8AC3E}">
        <p14:creationId xmlns:p14="http://schemas.microsoft.com/office/powerpoint/2010/main" val="1603576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F139EEE-4C56-9044-B815-BA09ED0AB541}" type="slidenum">
              <a:rPr lang="en-GB" smtClean="0"/>
              <a:t>6</a:t>
            </a:fld>
            <a:endParaRPr lang="en-GB" dirty="0"/>
          </a:p>
        </p:txBody>
      </p:sp>
    </p:spTree>
    <p:extLst>
      <p:ext uri="{BB962C8B-B14F-4D97-AF65-F5344CB8AC3E}">
        <p14:creationId xmlns:p14="http://schemas.microsoft.com/office/powerpoint/2010/main" val="913743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F139EEE-4C56-9044-B815-BA09ED0AB541}" type="slidenum">
              <a:rPr lang="en-GB" smtClean="0"/>
              <a:t>7</a:t>
            </a:fld>
            <a:endParaRPr lang="en-GB" dirty="0"/>
          </a:p>
        </p:txBody>
      </p:sp>
    </p:spTree>
    <p:extLst>
      <p:ext uri="{BB962C8B-B14F-4D97-AF65-F5344CB8AC3E}">
        <p14:creationId xmlns:p14="http://schemas.microsoft.com/office/powerpoint/2010/main" val="2000526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F139EEE-4C56-9044-B815-BA09ED0AB541}" type="slidenum">
              <a:rPr lang="en-GB" smtClean="0"/>
              <a:t>8</a:t>
            </a:fld>
            <a:endParaRPr lang="en-GB"/>
          </a:p>
        </p:txBody>
      </p:sp>
    </p:spTree>
    <p:extLst>
      <p:ext uri="{BB962C8B-B14F-4D97-AF65-F5344CB8AC3E}">
        <p14:creationId xmlns:p14="http://schemas.microsoft.com/office/powerpoint/2010/main" val="596222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F139EEE-4C56-9044-B815-BA09ED0AB541}" type="slidenum">
              <a:rPr lang="en-GB" smtClean="0"/>
              <a:t>9</a:t>
            </a:fld>
            <a:endParaRPr lang="en-GB"/>
          </a:p>
        </p:txBody>
      </p:sp>
    </p:spTree>
    <p:extLst>
      <p:ext uri="{BB962C8B-B14F-4D97-AF65-F5344CB8AC3E}">
        <p14:creationId xmlns:p14="http://schemas.microsoft.com/office/powerpoint/2010/main" val="199413597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0.svg"/><Relationship Id="rId17" Type="http://schemas.openxmlformats.org/officeDocument/2006/relationships/image" Target="../media/image15.svg"/><Relationship Id="rId2" Type="http://schemas.openxmlformats.org/officeDocument/2006/relationships/image" Target="../media/image1.jpe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3.png"/><Relationship Id="rId9" Type="http://schemas.microsoft.com/office/2007/relationships/hdphoto" Target="../media/hdphoto1.wdp"/><Relationship Id="rId14" Type="http://schemas.openxmlformats.org/officeDocument/2006/relationships/image" Target="../media/image12.sv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5.svg"/><Relationship Id="rId13" Type="http://schemas.microsoft.com/office/2007/relationships/hdphoto" Target="../media/hdphoto1.wdp"/><Relationship Id="rId3" Type="http://schemas.openxmlformats.org/officeDocument/2006/relationships/image" Target="../media/image10.svg"/><Relationship Id="rId7" Type="http://schemas.openxmlformats.org/officeDocument/2006/relationships/image" Target="../media/image14.png"/><Relationship Id="rId12"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image" Target="../media/image6.svg"/><Relationship Id="rId5" Type="http://schemas.openxmlformats.org/officeDocument/2006/relationships/image" Target="../media/image2.png"/><Relationship Id="rId10" Type="http://schemas.openxmlformats.org/officeDocument/2006/relationships/image" Target="../media/image5.png"/><Relationship Id="rId4" Type="http://schemas.openxmlformats.org/officeDocument/2006/relationships/image" Target="../media/image1.jpeg"/><Relationship Id="rId9" Type="http://schemas.openxmlformats.org/officeDocument/2006/relationships/image" Target="../media/image4.png"/><Relationship Id="rId1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6.sv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7.png"/><Relationship Id="rId11" Type="http://schemas.openxmlformats.org/officeDocument/2006/relationships/image" Target="../media/image19.png"/><Relationship Id="rId5" Type="http://schemas.openxmlformats.org/officeDocument/2006/relationships/image" Target="../media/image15.svg"/><Relationship Id="rId10" Type="http://schemas.microsoft.com/office/2007/relationships/hdphoto" Target="../media/hdphoto2.wdp"/><Relationship Id="rId4" Type="http://schemas.openxmlformats.org/officeDocument/2006/relationships/image" Target="../media/image14.png"/><Relationship Id="rId9" Type="http://schemas.openxmlformats.org/officeDocument/2006/relationships/image" Target="../media/image18.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6.sv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7.png"/><Relationship Id="rId11" Type="http://schemas.openxmlformats.org/officeDocument/2006/relationships/image" Target="../media/image19.png"/><Relationship Id="rId5" Type="http://schemas.openxmlformats.org/officeDocument/2006/relationships/image" Target="../media/image15.svg"/><Relationship Id="rId10" Type="http://schemas.microsoft.com/office/2007/relationships/hdphoto" Target="../media/hdphoto2.wdp"/><Relationship Id="rId4" Type="http://schemas.openxmlformats.org/officeDocument/2006/relationships/image" Target="../media/image14.png"/><Relationship Id="rId9" Type="http://schemas.openxmlformats.org/officeDocument/2006/relationships/image" Target="../media/image18.png"/></Relationships>
</file>

<file path=ppt/slideLayouts/_rels/slideLayout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5.sv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7.png"/><Relationship Id="rId9"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764DE79-268F-4C1A-8933-263129D2AF90}" type="datetimeFigureOut">
              <a:rPr lang="en-GB" smtClean="0"/>
              <a:t>20/11/2024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F63A3B-78C7-47BE-AE5E-E10140E04643}" type="slidenum">
              <a:rPr lang="en-GB" smtClean="0"/>
              <a:t>‹#›</a:t>
            </a:fld>
            <a:endParaRPr lang="en-GB" dirty="0"/>
          </a:p>
        </p:txBody>
      </p:sp>
      <p:sp>
        <p:nvSpPr>
          <p:cNvPr id="9" name="Rectangle 8">
            <a:extLst>
              <a:ext uri="{FF2B5EF4-FFF2-40B4-BE49-F238E27FC236}">
                <a16:creationId xmlns:a16="http://schemas.microsoft.com/office/drawing/2014/main" id="{F8D47470-F2DA-1EBC-F8D9-8CE676823BD0}"/>
              </a:ext>
            </a:extLst>
          </p:cNvPr>
          <p:cNvSpPr/>
          <p:nvPr userDrawn="1"/>
        </p:nvSpPr>
        <p:spPr>
          <a:xfrm>
            <a:off x="0" y="0"/>
            <a:ext cx="7559675" cy="1108609"/>
          </a:xfrm>
          <a:prstGeom prst="rect">
            <a:avLst/>
          </a:prstGeom>
          <a:solidFill>
            <a:srgbClr val="005A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9F75E357-5AA7-D6D0-4435-876AA908BFD8}"/>
              </a:ext>
            </a:extLst>
          </p:cNvPr>
          <p:cNvSpPr/>
          <p:nvPr userDrawn="1"/>
        </p:nvSpPr>
        <p:spPr>
          <a:xfrm>
            <a:off x="0" y="1108609"/>
            <a:ext cx="7559675" cy="477430"/>
          </a:xfrm>
          <a:prstGeom prst="rect">
            <a:avLst/>
          </a:prstGeom>
          <a:solidFill>
            <a:srgbClr val="75C0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7" name="Group 56">
            <a:extLst>
              <a:ext uri="{FF2B5EF4-FFF2-40B4-BE49-F238E27FC236}">
                <a16:creationId xmlns:a16="http://schemas.microsoft.com/office/drawing/2014/main" id="{787BB449-5BB7-7037-17B6-4B361B9FE956}"/>
              </a:ext>
            </a:extLst>
          </p:cNvPr>
          <p:cNvGrpSpPr/>
          <p:nvPr userDrawn="1"/>
        </p:nvGrpSpPr>
        <p:grpSpPr>
          <a:xfrm>
            <a:off x="0" y="2420983"/>
            <a:ext cx="7568701" cy="2906667"/>
            <a:chOff x="-576239" y="1710815"/>
            <a:chExt cx="13402809" cy="5147185"/>
          </a:xfrm>
        </p:grpSpPr>
        <p:grpSp>
          <p:nvGrpSpPr>
            <p:cNvPr id="11" name="Group 10">
              <a:extLst>
                <a:ext uri="{FF2B5EF4-FFF2-40B4-BE49-F238E27FC236}">
                  <a16:creationId xmlns:a16="http://schemas.microsoft.com/office/drawing/2014/main" id="{99A2F3EA-7AA3-5199-4079-AB8CC3A08FF7}"/>
                </a:ext>
              </a:extLst>
            </p:cNvPr>
            <p:cNvGrpSpPr/>
            <p:nvPr userDrawn="1"/>
          </p:nvGrpSpPr>
          <p:grpSpPr>
            <a:xfrm>
              <a:off x="3611097" y="1710815"/>
              <a:ext cx="4977089" cy="3741042"/>
              <a:chOff x="3611097" y="1710815"/>
              <a:chExt cx="4977089" cy="3741042"/>
            </a:xfrm>
          </p:grpSpPr>
          <p:pic>
            <p:nvPicPr>
              <p:cNvPr id="12" name="Picture 11" descr="A collage of several people&#10;&#10;Description automatically generated">
                <a:extLst>
                  <a:ext uri="{FF2B5EF4-FFF2-40B4-BE49-F238E27FC236}">
                    <a16:creationId xmlns:a16="http://schemas.microsoft.com/office/drawing/2014/main" id="{D8E1E877-E474-D6CC-2769-5ACD0A4E2B7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611097" y="1710815"/>
                <a:ext cx="4969812" cy="3731790"/>
              </a:xfrm>
              <a:prstGeom prst="rect">
                <a:avLst/>
              </a:prstGeom>
            </p:spPr>
          </p:pic>
          <p:sp>
            <p:nvSpPr>
              <p:cNvPr id="13" name="Freeform: Shape 7">
                <a:extLst>
                  <a:ext uri="{FF2B5EF4-FFF2-40B4-BE49-F238E27FC236}">
                    <a16:creationId xmlns:a16="http://schemas.microsoft.com/office/drawing/2014/main" id="{5E68B26A-567D-D2BE-694A-CA8D0306CDEB}"/>
                  </a:ext>
                </a:extLst>
              </p:cNvPr>
              <p:cNvSpPr/>
              <p:nvPr/>
            </p:nvSpPr>
            <p:spPr>
              <a:xfrm>
                <a:off x="3618372" y="4073733"/>
                <a:ext cx="4969814" cy="1378124"/>
              </a:xfrm>
              <a:custGeom>
                <a:avLst/>
                <a:gdLst>
                  <a:gd name="connsiteX0" fmla="*/ 6233 w 4969814"/>
                  <a:gd name="connsiteY0" fmla="*/ 0 h 1378124"/>
                  <a:gd name="connsiteX1" fmla="*/ 4963581 w 4969814"/>
                  <a:gd name="connsiteY1" fmla="*/ 0 h 1378124"/>
                  <a:gd name="connsiteX2" fmla="*/ 4969814 w 4969814"/>
                  <a:gd name="connsiteY2" fmla="*/ 123433 h 1378124"/>
                  <a:gd name="connsiteX3" fmla="*/ 4669899 w 4969814"/>
                  <a:gd name="connsiteY3" fmla="*/ 1307887 h 1378124"/>
                  <a:gd name="connsiteX4" fmla="*/ 4627229 w 4969814"/>
                  <a:gd name="connsiteY4" fmla="*/ 1378124 h 1378124"/>
                  <a:gd name="connsiteX5" fmla="*/ 342585 w 4969814"/>
                  <a:gd name="connsiteY5" fmla="*/ 1378124 h 1378124"/>
                  <a:gd name="connsiteX6" fmla="*/ 299915 w 4969814"/>
                  <a:gd name="connsiteY6" fmla="*/ 1307887 h 1378124"/>
                  <a:gd name="connsiteX7" fmla="*/ 0 w 4969814"/>
                  <a:gd name="connsiteY7" fmla="*/ 123433 h 1378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9814" h="1378124">
                    <a:moveTo>
                      <a:pt x="6233" y="0"/>
                    </a:moveTo>
                    <a:lnTo>
                      <a:pt x="4963581" y="0"/>
                    </a:lnTo>
                    <a:lnTo>
                      <a:pt x="4969814" y="123433"/>
                    </a:lnTo>
                    <a:cubicBezTo>
                      <a:pt x="4969814" y="552301"/>
                      <a:pt x="4861168" y="955793"/>
                      <a:pt x="4669899" y="1307887"/>
                    </a:cubicBezTo>
                    <a:lnTo>
                      <a:pt x="4627229" y="1378124"/>
                    </a:lnTo>
                    <a:lnTo>
                      <a:pt x="342585" y="1378124"/>
                    </a:lnTo>
                    <a:lnTo>
                      <a:pt x="299915" y="1307887"/>
                    </a:lnTo>
                    <a:cubicBezTo>
                      <a:pt x="108646" y="955793"/>
                      <a:pt x="0" y="552301"/>
                      <a:pt x="0" y="123433"/>
                    </a:cubicBezTo>
                    <a:close/>
                  </a:path>
                </a:pathLst>
              </a:custGeom>
              <a:gradFill flip="none" rotWithShape="1">
                <a:gsLst>
                  <a:gs pos="0">
                    <a:schemeClr val="bg1">
                      <a:alpha val="0"/>
                    </a:schemeClr>
                  </a:gs>
                  <a:gs pos="79000">
                    <a:schemeClr val="tx1">
                      <a:lumMod val="50000"/>
                      <a:alpha val="25000"/>
                    </a:schemeClr>
                  </a:gs>
                  <a:gs pos="100000">
                    <a:schemeClr val="tx1">
                      <a:lumMod val="50000"/>
                    </a:schemeClr>
                  </a:gs>
                </a:gsLst>
                <a:lin ang="54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grpSp>
          <p:nvGrpSpPr>
            <p:cNvPr id="14" name="Group 13">
              <a:extLst>
                <a:ext uri="{FF2B5EF4-FFF2-40B4-BE49-F238E27FC236}">
                  <a16:creationId xmlns:a16="http://schemas.microsoft.com/office/drawing/2014/main" id="{89E9E0C1-83EE-1F6A-16F8-B04E86994C04}"/>
                </a:ext>
              </a:extLst>
            </p:cNvPr>
            <p:cNvGrpSpPr/>
            <p:nvPr userDrawn="1"/>
          </p:nvGrpSpPr>
          <p:grpSpPr>
            <a:xfrm>
              <a:off x="139427" y="2405677"/>
              <a:ext cx="2865969" cy="813345"/>
              <a:chOff x="-2786494" y="-920006"/>
              <a:chExt cx="6019800" cy="1708386"/>
            </a:xfrm>
          </p:grpSpPr>
          <p:sp>
            <p:nvSpPr>
              <p:cNvPr id="15" name="bg object 36">
                <a:extLst>
                  <a:ext uri="{FF2B5EF4-FFF2-40B4-BE49-F238E27FC236}">
                    <a16:creationId xmlns:a16="http://schemas.microsoft.com/office/drawing/2014/main" id="{8538A9F0-0EF5-B693-C9ED-67990BB98BFA}"/>
                  </a:ext>
                </a:extLst>
              </p:cNvPr>
              <p:cNvSpPr/>
              <p:nvPr/>
            </p:nvSpPr>
            <p:spPr>
              <a:xfrm>
                <a:off x="-2786494" y="189576"/>
                <a:ext cx="6019800" cy="598804"/>
              </a:xfrm>
              <a:custGeom>
                <a:avLst/>
                <a:gdLst/>
                <a:ahLst/>
                <a:cxnLst/>
                <a:rect l="l" t="t" r="r" b="b"/>
                <a:pathLst>
                  <a:path w="6019800" h="598804">
                    <a:moveTo>
                      <a:pt x="37388" y="444524"/>
                    </a:moveTo>
                    <a:lnTo>
                      <a:pt x="0" y="528443"/>
                    </a:lnTo>
                    <a:lnTo>
                      <a:pt x="33660" y="551655"/>
                    </a:lnTo>
                    <a:lnTo>
                      <a:pt x="75456" y="570958"/>
                    </a:lnTo>
                    <a:lnTo>
                      <a:pt x="123355" y="585635"/>
                    </a:lnTo>
                    <a:lnTo>
                      <a:pt x="175322" y="594968"/>
                    </a:lnTo>
                    <a:lnTo>
                      <a:pt x="229324" y="598238"/>
                    </a:lnTo>
                    <a:lnTo>
                      <a:pt x="292580" y="593548"/>
                    </a:lnTo>
                    <a:lnTo>
                      <a:pt x="345705" y="580254"/>
                    </a:lnTo>
                    <a:lnTo>
                      <a:pt x="388846" y="559518"/>
                    </a:lnTo>
                    <a:lnTo>
                      <a:pt x="422147" y="532503"/>
                    </a:lnTo>
                    <a:lnTo>
                      <a:pt x="439779" y="508504"/>
                    </a:lnTo>
                    <a:lnTo>
                      <a:pt x="229324" y="508504"/>
                    </a:lnTo>
                    <a:lnTo>
                      <a:pt x="175732" y="503765"/>
                    </a:lnTo>
                    <a:lnTo>
                      <a:pt x="124009" y="490536"/>
                    </a:lnTo>
                    <a:lnTo>
                      <a:pt x="76960" y="470296"/>
                    </a:lnTo>
                    <a:lnTo>
                      <a:pt x="37388" y="444524"/>
                    </a:lnTo>
                    <a:close/>
                  </a:path>
                  <a:path w="6019800" h="598804">
                    <a:moveTo>
                      <a:pt x="246773" y="0"/>
                    </a:moveTo>
                    <a:lnTo>
                      <a:pt x="183562" y="4692"/>
                    </a:lnTo>
                    <a:lnTo>
                      <a:pt x="130555" y="18003"/>
                    </a:lnTo>
                    <a:lnTo>
                      <a:pt x="87577" y="38785"/>
                    </a:lnTo>
                    <a:lnTo>
                      <a:pt x="54453" y="65890"/>
                    </a:lnTo>
                    <a:lnTo>
                      <a:pt x="31009" y="98168"/>
                    </a:lnTo>
                    <a:lnTo>
                      <a:pt x="17071" y="134473"/>
                    </a:lnTo>
                    <a:lnTo>
                      <a:pt x="12463" y="173656"/>
                    </a:lnTo>
                    <a:lnTo>
                      <a:pt x="17502" y="215567"/>
                    </a:lnTo>
                    <a:lnTo>
                      <a:pt x="53276" y="276421"/>
                    </a:lnTo>
                    <a:lnTo>
                      <a:pt x="113235" y="314026"/>
                    </a:lnTo>
                    <a:lnTo>
                      <a:pt x="185287" y="337236"/>
                    </a:lnTo>
                    <a:lnTo>
                      <a:pt x="257338" y="354901"/>
                    </a:lnTo>
                    <a:lnTo>
                      <a:pt x="289585" y="364420"/>
                    </a:lnTo>
                    <a:lnTo>
                      <a:pt x="317297" y="375873"/>
                    </a:lnTo>
                    <a:lnTo>
                      <a:pt x="338963" y="390365"/>
                    </a:lnTo>
                    <a:lnTo>
                      <a:pt x="353071" y="409003"/>
                    </a:lnTo>
                    <a:lnTo>
                      <a:pt x="358110" y="432894"/>
                    </a:lnTo>
                    <a:lnTo>
                      <a:pt x="350723" y="462934"/>
                    </a:lnTo>
                    <a:lnTo>
                      <a:pt x="327679" y="486900"/>
                    </a:lnTo>
                    <a:lnTo>
                      <a:pt x="287655" y="502765"/>
                    </a:lnTo>
                    <a:lnTo>
                      <a:pt x="229324" y="508504"/>
                    </a:lnTo>
                    <a:lnTo>
                      <a:pt x="439779" y="508504"/>
                    </a:lnTo>
                    <a:lnTo>
                      <a:pt x="445753" y="500373"/>
                    </a:lnTo>
                    <a:lnTo>
                      <a:pt x="459810" y="464289"/>
                    </a:lnTo>
                    <a:lnTo>
                      <a:pt x="464464" y="425415"/>
                    </a:lnTo>
                    <a:lnTo>
                      <a:pt x="459437" y="383977"/>
                    </a:lnTo>
                    <a:lnTo>
                      <a:pt x="423749" y="323754"/>
                    </a:lnTo>
                    <a:lnTo>
                      <a:pt x="363934" y="286466"/>
                    </a:lnTo>
                    <a:lnTo>
                      <a:pt x="292055" y="263392"/>
                    </a:lnTo>
                    <a:lnTo>
                      <a:pt x="220177" y="245813"/>
                    </a:lnTo>
                    <a:lnTo>
                      <a:pt x="188007" y="236358"/>
                    </a:lnTo>
                    <a:lnTo>
                      <a:pt x="160362" y="225006"/>
                    </a:lnTo>
                    <a:lnTo>
                      <a:pt x="138748" y="210668"/>
                    </a:lnTo>
                    <a:lnTo>
                      <a:pt x="124674" y="192253"/>
                    </a:lnTo>
                    <a:lnTo>
                      <a:pt x="119647" y="168670"/>
                    </a:lnTo>
                    <a:lnTo>
                      <a:pt x="126762" y="137759"/>
                    </a:lnTo>
                    <a:lnTo>
                      <a:pt x="149143" y="112690"/>
                    </a:lnTo>
                    <a:lnTo>
                      <a:pt x="188350" y="95878"/>
                    </a:lnTo>
                    <a:lnTo>
                      <a:pt x="245940" y="89737"/>
                    </a:lnTo>
                    <a:lnTo>
                      <a:pt x="424853" y="89737"/>
                    </a:lnTo>
                    <a:lnTo>
                      <a:pt x="440369" y="51515"/>
                    </a:lnTo>
                    <a:lnTo>
                      <a:pt x="398552" y="29444"/>
                    </a:lnTo>
                    <a:lnTo>
                      <a:pt x="350737" y="13294"/>
                    </a:lnTo>
                    <a:lnTo>
                      <a:pt x="299339" y="3375"/>
                    </a:lnTo>
                    <a:lnTo>
                      <a:pt x="246773" y="0"/>
                    </a:lnTo>
                    <a:close/>
                  </a:path>
                  <a:path w="6019800" h="598804">
                    <a:moveTo>
                      <a:pt x="424853" y="89737"/>
                    </a:moveTo>
                    <a:lnTo>
                      <a:pt x="245940" y="89737"/>
                    </a:lnTo>
                    <a:lnTo>
                      <a:pt x="285019" y="92554"/>
                    </a:lnTo>
                    <a:lnTo>
                      <a:pt x="325499" y="101058"/>
                    </a:lnTo>
                    <a:lnTo>
                      <a:pt x="366290" y="115325"/>
                    </a:lnTo>
                    <a:lnTo>
                      <a:pt x="406303" y="135434"/>
                    </a:lnTo>
                    <a:lnTo>
                      <a:pt x="424853" y="89737"/>
                    </a:lnTo>
                    <a:close/>
                  </a:path>
                  <a:path w="6019800" h="598804">
                    <a:moveTo>
                      <a:pt x="789344" y="99708"/>
                    </a:moveTo>
                    <a:lnTo>
                      <a:pt x="681327" y="99708"/>
                    </a:lnTo>
                    <a:lnTo>
                      <a:pt x="681327" y="589930"/>
                    </a:lnTo>
                    <a:lnTo>
                      <a:pt x="789344" y="589930"/>
                    </a:lnTo>
                    <a:lnTo>
                      <a:pt x="789344" y="99708"/>
                    </a:lnTo>
                    <a:close/>
                  </a:path>
                  <a:path w="6019800" h="598804">
                    <a:moveTo>
                      <a:pt x="982109" y="8311"/>
                    </a:moveTo>
                    <a:lnTo>
                      <a:pt x="488562" y="8311"/>
                    </a:lnTo>
                    <a:lnTo>
                      <a:pt x="488562" y="99708"/>
                    </a:lnTo>
                    <a:lnTo>
                      <a:pt x="982109" y="99708"/>
                    </a:lnTo>
                    <a:lnTo>
                      <a:pt x="982109" y="8311"/>
                    </a:lnTo>
                    <a:close/>
                  </a:path>
                  <a:path w="6019800" h="598804">
                    <a:moveTo>
                      <a:pt x="1302821" y="8311"/>
                    </a:moveTo>
                    <a:lnTo>
                      <a:pt x="1063526" y="8311"/>
                    </a:lnTo>
                    <a:lnTo>
                      <a:pt x="1063526" y="589930"/>
                    </a:lnTo>
                    <a:lnTo>
                      <a:pt x="1171542" y="589930"/>
                    </a:lnTo>
                    <a:lnTo>
                      <a:pt x="1171542" y="420430"/>
                    </a:lnTo>
                    <a:lnTo>
                      <a:pt x="1317778" y="420430"/>
                    </a:lnTo>
                    <a:lnTo>
                      <a:pt x="1325256" y="419596"/>
                    </a:lnTo>
                    <a:lnTo>
                      <a:pt x="1441165" y="419596"/>
                    </a:lnTo>
                    <a:lnTo>
                      <a:pt x="1426624" y="398824"/>
                    </a:lnTo>
                    <a:lnTo>
                      <a:pt x="1469810" y="376378"/>
                    </a:lnTo>
                    <a:lnTo>
                      <a:pt x="1504301" y="346274"/>
                    </a:lnTo>
                    <a:lnTo>
                      <a:pt x="1514312" y="331525"/>
                    </a:lnTo>
                    <a:lnTo>
                      <a:pt x="1171542" y="331525"/>
                    </a:lnTo>
                    <a:lnTo>
                      <a:pt x="1171542" y="99708"/>
                    </a:lnTo>
                    <a:lnTo>
                      <a:pt x="1516259" y="99708"/>
                    </a:lnTo>
                    <a:lnTo>
                      <a:pt x="1512393" y="93142"/>
                    </a:lnTo>
                    <a:lnTo>
                      <a:pt x="1483954" y="63460"/>
                    </a:lnTo>
                    <a:lnTo>
                      <a:pt x="1448350" y="39814"/>
                    </a:lnTo>
                    <a:lnTo>
                      <a:pt x="1406007" y="22526"/>
                    </a:lnTo>
                    <a:lnTo>
                      <a:pt x="1357355" y="11918"/>
                    </a:lnTo>
                    <a:lnTo>
                      <a:pt x="1302821" y="8311"/>
                    </a:lnTo>
                    <a:close/>
                  </a:path>
                  <a:path w="6019800" h="598804">
                    <a:moveTo>
                      <a:pt x="1441165" y="419596"/>
                    </a:moveTo>
                    <a:lnTo>
                      <a:pt x="1325256" y="419596"/>
                    </a:lnTo>
                    <a:lnTo>
                      <a:pt x="1444071" y="589930"/>
                    </a:lnTo>
                    <a:lnTo>
                      <a:pt x="1560396" y="589930"/>
                    </a:lnTo>
                    <a:lnTo>
                      <a:pt x="1441165" y="419596"/>
                    </a:lnTo>
                    <a:close/>
                  </a:path>
                  <a:path w="6019800" h="598804">
                    <a:moveTo>
                      <a:pt x="1516259" y="99708"/>
                    </a:moveTo>
                    <a:lnTo>
                      <a:pt x="1297835" y="99708"/>
                    </a:lnTo>
                    <a:lnTo>
                      <a:pt x="1349158" y="104700"/>
                    </a:lnTo>
                    <a:lnTo>
                      <a:pt x="1389353" y="119303"/>
                    </a:lnTo>
                    <a:lnTo>
                      <a:pt x="1418261" y="142960"/>
                    </a:lnTo>
                    <a:lnTo>
                      <a:pt x="1435722" y="175112"/>
                    </a:lnTo>
                    <a:lnTo>
                      <a:pt x="1441578" y="215200"/>
                    </a:lnTo>
                    <a:lnTo>
                      <a:pt x="1435722" y="255375"/>
                    </a:lnTo>
                    <a:lnTo>
                      <a:pt x="1418261" y="287733"/>
                    </a:lnTo>
                    <a:lnTo>
                      <a:pt x="1389353" y="311637"/>
                    </a:lnTo>
                    <a:lnTo>
                      <a:pt x="1349158" y="326447"/>
                    </a:lnTo>
                    <a:lnTo>
                      <a:pt x="1297835" y="331525"/>
                    </a:lnTo>
                    <a:lnTo>
                      <a:pt x="1514312" y="331525"/>
                    </a:lnTo>
                    <a:lnTo>
                      <a:pt x="1529580" y="309031"/>
                    </a:lnTo>
                    <a:lnTo>
                      <a:pt x="1545127" y="265167"/>
                    </a:lnTo>
                    <a:lnTo>
                      <a:pt x="1550425" y="215200"/>
                    </a:lnTo>
                    <a:lnTo>
                      <a:pt x="1546056" y="169334"/>
                    </a:lnTo>
                    <a:lnTo>
                      <a:pt x="1533236" y="128541"/>
                    </a:lnTo>
                    <a:lnTo>
                      <a:pt x="1516259" y="99708"/>
                    </a:lnTo>
                    <a:close/>
                  </a:path>
                  <a:path w="6019800" h="598804">
                    <a:moveTo>
                      <a:pt x="1942591" y="0"/>
                    </a:moveTo>
                    <a:lnTo>
                      <a:pt x="1894656" y="3090"/>
                    </a:lnTo>
                    <a:lnTo>
                      <a:pt x="1849456" y="12113"/>
                    </a:lnTo>
                    <a:lnTo>
                      <a:pt x="1807376" y="26698"/>
                    </a:lnTo>
                    <a:lnTo>
                      <a:pt x="1768801" y="46474"/>
                    </a:lnTo>
                    <a:lnTo>
                      <a:pt x="1734118" y="71071"/>
                    </a:lnTo>
                    <a:lnTo>
                      <a:pt x="1703712" y="100118"/>
                    </a:lnTo>
                    <a:lnTo>
                      <a:pt x="1677970" y="133244"/>
                    </a:lnTo>
                    <a:lnTo>
                      <a:pt x="1657277" y="170077"/>
                    </a:lnTo>
                    <a:lnTo>
                      <a:pt x="1642018" y="210248"/>
                    </a:lnTo>
                    <a:lnTo>
                      <a:pt x="1632580" y="253386"/>
                    </a:lnTo>
                    <a:lnTo>
                      <a:pt x="1629348" y="299119"/>
                    </a:lnTo>
                    <a:lnTo>
                      <a:pt x="1632580" y="344852"/>
                    </a:lnTo>
                    <a:lnTo>
                      <a:pt x="1642018" y="387989"/>
                    </a:lnTo>
                    <a:lnTo>
                      <a:pt x="1657277" y="428160"/>
                    </a:lnTo>
                    <a:lnTo>
                      <a:pt x="1677970" y="464994"/>
                    </a:lnTo>
                    <a:lnTo>
                      <a:pt x="1703712" y="498120"/>
                    </a:lnTo>
                    <a:lnTo>
                      <a:pt x="1734118" y="527166"/>
                    </a:lnTo>
                    <a:lnTo>
                      <a:pt x="1768801" y="551763"/>
                    </a:lnTo>
                    <a:lnTo>
                      <a:pt x="1807376" y="571540"/>
                    </a:lnTo>
                    <a:lnTo>
                      <a:pt x="1849456" y="586125"/>
                    </a:lnTo>
                    <a:lnTo>
                      <a:pt x="1894656" y="595148"/>
                    </a:lnTo>
                    <a:lnTo>
                      <a:pt x="1942591" y="598238"/>
                    </a:lnTo>
                    <a:lnTo>
                      <a:pt x="1990621" y="595148"/>
                    </a:lnTo>
                    <a:lnTo>
                      <a:pt x="2035728" y="586192"/>
                    </a:lnTo>
                    <a:lnTo>
                      <a:pt x="2077808" y="571675"/>
                    </a:lnTo>
                    <a:lnTo>
                      <a:pt x="2116383" y="551973"/>
                    </a:lnTo>
                    <a:lnTo>
                      <a:pt x="2151067" y="527447"/>
                    </a:lnTo>
                    <a:lnTo>
                      <a:pt x="2176163" y="503518"/>
                    </a:lnTo>
                    <a:lnTo>
                      <a:pt x="1942591" y="503518"/>
                    </a:lnTo>
                    <a:lnTo>
                      <a:pt x="1894381" y="498431"/>
                    </a:lnTo>
                    <a:lnTo>
                      <a:pt x="1850837" y="483780"/>
                    </a:lnTo>
                    <a:lnTo>
                      <a:pt x="1812960" y="460481"/>
                    </a:lnTo>
                    <a:lnTo>
                      <a:pt x="1781755" y="429449"/>
                    </a:lnTo>
                    <a:lnTo>
                      <a:pt x="1758223" y="391601"/>
                    </a:lnTo>
                    <a:lnTo>
                      <a:pt x="1743369" y="347852"/>
                    </a:lnTo>
                    <a:lnTo>
                      <a:pt x="1738195" y="299119"/>
                    </a:lnTo>
                    <a:lnTo>
                      <a:pt x="1743369" y="250386"/>
                    </a:lnTo>
                    <a:lnTo>
                      <a:pt x="1758223" y="206637"/>
                    </a:lnTo>
                    <a:lnTo>
                      <a:pt x="1781755" y="168790"/>
                    </a:lnTo>
                    <a:lnTo>
                      <a:pt x="1812960" y="137759"/>
                    </a:lnTo>
                    <a:lnTo>
                      <a:pt x="1850837" y="114460"/>
                    </a:lnTo>
                    <a:lnTo>
                      <a:pt x="1894381" y="99810"/>
                    </a:lnTo>
                    <a:lnTo>
                      <a:pt x="1942591" y="94723"/>
                    </a:lnTo>
                    <a:lnTo>
                      <a:pt x="2176167" y="94723"/>
                    </a:lnTo>
                    <a:lnTo>
                      <a:pt x="2151067" y="70791"/>
                    </a:lnTo>
                    <a:lnTo>
                      <a:pt x="2116383" y="46265"/>
                    </a:lnTo>
                    <a:lnTo>
                      <a:pt x="2077808" y="26563"/>
                    </a:lnTo>
                    <a:lnTo>
                      <a:pt x="2035728" y="12045"/>
                    </a:lnTo>
                    <a:lnTo>
                      <a:pt x="1990526" y="3071"/>
                    </a:lnTo>
                    <a:lnTo>
                      <a:pt x="1942591" y="0"/>
                    </a:lnTo>
                    <a:close/>
                  </a:path>
                  <a:path w="6019800" h="598804">
                    <a:moveTo>
                      <a:pt x="2176167" y="94723"/>
                    </a:moveTo>
                    <a:lnTo>
                      <a:pt x="1942591" y="94723"/>
                    </a:lnTo>
                    <a:lnTo>
                      <a:pt x="1990802" y="99810"/>
                    </a:lnTo>
                    <a:lnTo>
                      <a:pt x="2034347" y="114460"/>
                    </a:lnTo>
                    <a:lnTo>
                      <a:pt x="2072224" y="137759"/>
                    </a:lnTo>
                    <a:lnTo>
                      <a:pt x="2103430" y="168790"/>
                    </a:lnTo>
                    <a:lnTo>
                      <a:pt x="2126962" y="206637"/>
                    </a:lnTo>
                    <a:lnTo>
                      <a:pt x="2141816" y="250386"/>
                    </a:lnTo>
                    <a:lnTo>
                      <a:pt x="2146991" y="299119"/>
                    </a:lnTo>
                    <a:lnTo>
                      <a:pt x="2141816" y="347852"/>
                    </a:lnTo>
                    <a:lnTo>
                      <a:pt x="2126962" y="391601"/>
                    </a:lnTo>
                    <a:lnTo>
                      <a:pt x="2103430" y="429449"/>
                    </a:lnTo>
                    <a:lnTo>
                      <a:pt x="2072224" y="460481"/>
                    </a:lnTo>
                    <a:lnTo>
                      <a:pt x="2034347" y="483780"/>
                    </a:lnTo>
                    <a:lnTo>
                      <a:pt x="1990802" y="498431"/>
                    </a:lnTo>
                    <a:lnTo>
                      <a:pt x="1942591" y="503518"/>
                    </a:lnTo>
                    <a:lnTo>
                      <a:pt x="2176163" y="503518"/>
                    </a:lnTo>
                    <a:lnTo>
                      <a:pt x="2207215" y="465361"/>
                    </a:lnTo>
                    <a:lnTo>
                      <a:pt x="2227909" y="428519"/>
                    </a:lnTo>
                    <a:lnTo>
                      <a:pt x="2243167" y="388292"/>
                    </a:lnTo>
                    <a:lnTo>
                      <a:pt x="2252606" y="345039"/>
                    </a:lnTo>
                    <a:lnTo>
                      <a:pt x="2255837" y="299119"/>
                    </a:lnTo>
                    <a:lnTo>
                      <a:pt x="2252606" y="253199"/>
                    </a:lnTo>
                    <a:lnTo>
                      <a:pt x="2243167" y="209945"/>
                    </a:lnTo>
                    <a:lnTo>
                      <a:pt x="2227909" y="169718"/>
                    </a:lnTo>
                    <a:lnTo>
                      <a:pt x="2207215" y="132877"/>
                    </a:lnTo>
                    <a:lnTo>
                      <a:pt x="2181473" y="99781"/>
                    </a:lnTo>
                    <a:lnTo>
                      <a:pt x="2176167" y="94723"/>
                    </a:lnTo>
                    <a:close/>
                  </a:path>
                  <a:path w="6019800" h="598804">
                    <a:moveTo>
                      <a:pt x="2478510" y="8311"/>
                    </a:moveTo>
                    <a:lnTo>
                      <a:pt x="2370496" y="8311"/>
                    </a:lnTo>
                    <a:lnTo>
                      <a:pt x="2370496" y="589930"/>
                    </a:lnTo>
                    <a:lnTo>
                      <a:pt x="2478510" y="589930"/>
                    </a:lnTo>
                    <a:lnTo>
                      <a:pt x="2478510" y="441202"/>
                    </a:lnTo>
                    <a:lnTo>
                      <a:pt x="2570737" y="346479"/>
                    </a:lnTo>
                    <a:lnTo>
                      <a:pt x="2705992" y="346479"/>
                    </a:lnTo>
                    <a:lnTo>
                      <a:pt x="2673839" y="306597"/>
                    </a:lnTo>
                    <a:lnTo>
                      <a:pt x="2478510" y="306597"/>
                    </a:lnTo>
                    <a:lnTo>
                      <a:pt x="2478510" y="8311"/>
                    </a:lnTo>
                    <a:close/>
                  </a:path>
                  <a:path w="6019800" h="598804">
                    <a:moveTo>
                      <a:pt x="2705992" y="346479"/>
                    </a:moveTo>
                    <a:lnTo>
                      <a:pt x="2570737" y="346479"/>
                    </a:lnTo>
                    <a:lnTo>
                      <a:pt x="2775966" y="589930"/>
                    </a:lnTo>
                    <a:lnTo>
                      <a:pt x="2902262" y="589930"/>
                    </a:lnTo>
                    <a:lnTo>
                      <a:pt x="2705992" y="346479"/>
                    </a:lnTo>
                    <a:close/>
                  </a:path>
                  <a:path w="6019800" h="598804">
                    <a:moveTo>
                      <a:pt x="2887306" y="8311"/>
                    </a:moveTo>
                    <a:lnTo>
                      <a:pt x="2765995" y="8311"/>
                    </a:lnTo>
                    <a:lnTo>
                      <a:pt x="2478510" y="306597"/>
                    </a:lnTo>
                    <a:lnTo>
                      <a:pt x="2673839" y="306597"/>
                    </a:lnTo>
                    <a:lnTo>
                      <a:pt x="2643025" y="268375"/>
                    </a:lnTo>
                    <a:lnTo>
                      <a:pt x="2887306" y="8311"/>
                    </a:lnTo>
                    <a:close/>
                  </a:path>
                  <a:path w="6019800" h="598804">
                    <a:moveTo>
                      <a:pt x="3400783" y="8311"/>
                    </a:moveTo>
                    <a:lnTo>
                      <a:pt x="2976200" y="8311"/>
                    </a:lnTo>
                    <a:lnTo>
                      <a:pt x="2976200" y="589930"/>
                    </a:lnTo>
                    <a:lnTo>
                      <a:pt x="3412414" y="589930"/>
                    </a:lnTo>
                    <a:lnTo>
                      <a:pt x="3412414" y="499363"/>
                    </a:lnTo>
                    <a:lnTo>
                      <a:pt x="3084217" y="499363"/>
                    </a:lnTo>
                    <a:lnTo>
                      <a:pt x="3084217" y="339000"/>
                    </a:lnTo>
                    <a:lnTo>
                      <a:pt x="3365054" y="339000"/>
                    </a:lnTo>
                    <a:lnTo>
                      <a:pt x="3365054" y="250096"/>
                    </a:lnTo>
                    <a:lnTo>
                      <a:pt x="3084217" y="250096"/>
                    </a:lnTo>
                    <a:lnTo>
                      <a:pt x="3084217" y="98875"/>
                    </a:lnTo>
                    <a:lnTo>
                      <a:pt x="3400783" y="98875"/>
                    </a:lnTo>
                    <a:lnTo>
                      <a:pt x="3400783" y="8311"/>
                    </a:lnTo>
                    <a:close/>
                  </a:path>
                  <a:path w="6019800" h="598804">
                    <a:moveTo>
                      <a:pt x="4032241" y="0"/>
                    </a:moveTo>
                    <a:lnTo>
                      <a:pt x="3984720" y="3052"/>
                    </a:lnTo>
                    <a:lnTo>
                      <a:pt x="3939858" y="11978"/>
                    </a:lnTo>
                    <a:lnTo>
                      <a:pt x="3898049" y="26428"/>
                    </a:lnTo>
                    <a:lnTo>
                      <a:pt x="3859686" y="46055"/>
                    </a:lnTo>
                    <a:lnTo>
                      <a:pt x="3825161" y="70509"/>
                    </a:lnTo>
                    <a:lnTo>
                      <a:pt x="3794870" y="99443"/>
                    </a:lnTo>
                    <a:lnTo>
                      <a:pt x="3769203" y="132509"/>
                    </a:lnTo>
                    <a:lnTo>
                      <a:pt x="3748556" y="169358"/>
                    </a:lnTo>
                    <a:lnTo>
                      <a:pt x="3733321" y="209641"/>
                    </a:lnTo>
                    <a:lnTo>
                      <a:pt x="3723892" y="253011"/>
                    </a:lnTo>
                    <a:lnTo>
                      <a:pt x="3720661" y="299119"/>
                    </a:lnTo>
                    <a:lnTo>
                      <a:pt x="3723891" y="345227"/>
                    </a:lnTo>
                    <a:lnTo>
                      <a:pt x="3733316" y="388596"/>
                    </a:lnTo>
                    <a:lnTo>
                      <a:pt x="3748539" y="428880"/>
                    </a:lnTo>
                    <a:lnTo>
                      <a:pt x="3769163" y="465729"/>
                    </a:lnTo>
                    <a:lnTo>
                      <a:pt x="3794792" y="498794"/>
                    </a:lnTo>
                    <a:lnTo>
                      <a:pt x="3825027" y="527729"/>
                    </a:lnTo>
                    <a:lnTo>
                      <a:pt x="3859472" y="552183"/>
                    </a:lnTo>
                    <a:lnTo>
                      <a:pt x="3897730" y="571810"/>
                    </a:lnTo>
                    <a:lnTo>
                      <a:pt x="3939404" y="586260"/>
                    </a:lnTo>
                    <a:lnTo>
                      <a:pt x="3984097" y="595186"/>
                    </a:lnTo>
                    <a:lnTo>
                      <a:pt x="4031411" y="598238"/>
                    </a:lnTo>
                    <a:lnTo>
                      <a:pt x="4086942" y="594190"/>
                    </a:lnTo>
                    <a:lnTo>
                      <a:pt x="4138443" y="582206"/>
                    </a:lnTo>
                    <a:lnTo>
                      <a:pt x="4185279" y="562524"/>
                    </a:lnTo>
                    <a:lnTo>
                      <a:pt x="4226810" y="535384"/>
                    </a:lnTo>
                    <a:lnTo>
                      <a:pt x="4259817" y="503518"/>
                    </a:lnTo>
                    <a:lnTo>
                      <a:pt x="4037227" y="503518"/>
                    </a:lnTo>
                    <a:lnTo>
                      <a:pt x="3987786" y="498475"/>
                    </a:lnTo>
                    <a:lnTo>
                      <a:pt x="3943359" y="483926"/>
                    </a:lnTo>
                    <a:lnTo>
                      <a:pt x="3904892" y="460743"/>
                    </a:lnTo>
                    <a:lnTo>
                      <a:pt x="3873329" y="429799"/>
                    </a:lnTo>
                    <a:lnTo>
                      <a:pt x="3849614" y="391965"/>
                    </a:lnTo>
                    <a:lnTo>
                      <a:pt x="3834692" y="348115"/>
                    </a:lnTo>
                    <a:lnTo>
                      <a:pt x="3829508" y="299119"/>
                    </a:lnTo>
                    <a:lnTo>
                      <a:pt x="3834692" y="250123"/>
                    </a:lnTo>
                    <a:lnTo>
                      <a:pt x="3849614" y="206273"/>
                    </a:lnTo>
                    <a:lnTo>
                      <a:pt x="3873329" y="168440"/>
                    </a:lnTo>
                    <a:lnTo>
                      <a:pt x="3904892" y="137497"/>
                    </a:lnTo>
                    <a:lnTo>
                      <a:pt x="3943359" y="114315"/>
                    </a:lnTo>
                    <a:lnTo>
                      <a:pt x="3987786" y="99766"/>
                    </a:lnTo>
                    <a:lnTo>
                      <a:pt x="4037227" y="94723"/>
                    </a:lnTo>
                    <a:lnTo>
                      <a:pt x="4259817" y="94723"/>
                    </a:lnTo>
                    <a:lnTo>
                      <a:pt x="4226817" y="62855"/>
                    </a:lnTo>
                    <a:lnTo>
                      <a:pt x="4185332" y="35715"/>
                    </a:lnTo>
                    <a:lnTo>
                      <a:pt x="4138623" y="16032"/>
                    </a:lnTo>
                    <a:lnTo>
                      <a:pt x="4087367" y="4048"/>
                    </a:lnTo>
                    <a:lnTo>
                      <a:pt x="4032241" y="0"/>
                    </a:lnTo>
                    <a:close/>
                  </a:path>
                  <a:path w="6019800" h="598804">
                    <a:moveTo>
                      <a:pt x="4192604" y="434553"/>
                    </a:moveTo>
                    <a:lnTo>
                      <a:pt x="4158979" y="464959"/>
                    </a:lnTo>
                    <a:lnTo>
                      <a:pt x="4121771" y="486485"/>
                    </a:lnTo>
                    <a:lnTo>
                      <a:pt x="4081135" y="499286"/>
                    </a:lnTo>
                    <a:lnTo>
                      <a:pt x="4037227" y="503518"/>
                    </a:lnTo>
                    <a:lnTo>
                      <a:pt x="4259817" y="503518"/>
                    </a:lnTo>
                    <a:lnTo>
                      <a:pt x="4262399" y="501026"/>
                    </a:lnTo>
                    <a:lnTo>
                      <a:pt x="4192604" y="434553"/>
                    </a:lnTo>
                    <a:close/>
                  </a:path>
                  <a:path w="6019800" h="598804">
                    <a:moveTo>
                      <a:pt x="4259817" y="94723"/>
                    </a:moveTo>
                    <a:lnTo>
                      <a:pt x="4037227" y="94723"/>
                    </a:lnTo>
                    <a:lnTo>
                      <a:pt x="4081135" y="98942"/>
                    </a:lnTo>
                    <a:lnTo>
                      <a:pt x="4121771" y="111652"/>
                    </a:lnTo>
                    <a:lnTo>
                      <a:pt x="4158979" y="132931"/>
                    </a:lnTo>
                    <a:lnTo>
                      <a:pt x="4192604" y="162855"/>
                    </a:lnTo>
                    <a:lnTo>
                      <a:pt x="4262399" y="97215"/>
                    </a:lnTo>
                    <a:lnTo>
                      <a:pt x="4259817" y="94723"/>
                    </a:lnTo>
                    <a:close/>
                  </a:path>
                  <a:path w="6019800" h="598804">
                    <a:moveTo>
                      <a:pt x="4639612" y="8311"/>
                    </a:moveTo>
                    <a:lnTo>
                      <a:pt x="4533258" y="8311"/>
                    </a:lnTo>
                    <a:lnTo>
                      <a:pt x="4271530" y="589930"/>
                    </a:lnTo>
                    <a:lnTo>
                      <a:pt x="4382866" y="589930"/>
                    </a:lnTo>
                    <a:lnTo>
                      <a:pt x="4440201" y="455325"/>
                    </a:lnTo>
                    <a:lnTo>
                      <a:pt x="4841407" y="455325"/>
                    </a:lnTo>
                    <a:lnTo>
                      <a:pt x="4803148" y="370574"/>
                    </a:lnTo>
                    <a:lnTo>
                      <a:pt x="4476760" y="370574"/>
                    </a:lnTo>
                    <a:lnTo>
                      <a:pt x="4585603" y="116325"/>
                    </a:lnTo>
                    <a:lnTo>
                      <a:pt x="4688372" y="116325"/>
                    </a:lnTo>
                    <a:lnTo>
                      <a:pt x="4639612" y="8311"/>
                    </a:lnTo>
                    <a:close/>
                  </a:path>
                  <a:path w="6019800" h="598804">
                    <a:moveTo>
                      <a:pt x="4841407" y="455325"/>
                    </a:moveTo>
                    <a:lnTo>
                      <a:pt x="4731009" y="455325"/>
                    </a:lnTo>
                    <a:lnTo>
                      <a:pt x="4789173" y="589930"/>
                    </a:lnTo>
                    <a:lnTo>
                      <a:pt x="4902172" y="589930"/>
                    </a:lnTo>
                    <a:lnTo>
                      <a:pt x="4841407" y="455325"/>
                    </a:lnTo>
                    <a:close/>
                  </a:path>
                  <a:path w="6019800" h="598804">
                    <a:moveTo>
                      <a:pt x="4688372" y="116325"/>
                    </a:moveTo>
                    <a:lnTo>
                      <a:pt x="4585603" y="116325"/>
                    </a:lnTo>
                    <a:lnTo>
                      <a:pt x="4695280" y="370574"/>
                    </a:lnTo>
                    <a:lnTo>
                      <a:pt x="4803148" y="370574"/>
                    </a:lnTo>
                    <a:lnTo>
                      <a:pt x="4688372" y="116325"/>
                    </a:lnTo>
                    <a:close/>
                  </a:path>
                  <a:path w="6019800" h="598804">
                    <a:moveTo>
                      <a:pt x="5215409" y="8311"/>
                    </a:moveTo>
                    <a:lnTo>
                      <a:pt x="4976113" y="8311"/>
                    </a:lnTo>
                    <a:lnTo>
                      <a:pt x="4976113" y="589930"/>
                    </a:lnTo>
                    <a:lnTo>
                      <a:pt x="5084130" y="589930"/>
                    </a:lnTo>
                    <a:lnTo>
                      <a:pt x="5084130" y="420430"/>
                    </a:lnTo>
                    <a:lnTo>
                      <a:pt x="5230365" y="420430"/>
                    </a:lnTo>
                    <a:lnTo>
                      <a:pt x="5237844" y="419596"/>
                    </a:lnTo>
                    <a:lnTo>
                      <a:pt x="5353752" y="419596"/>
                    </a:lnTo>
                    <a:lnTo>
                      <a:pt x="5339212" y="398824"/>
                    </a:lnTo>
                    <a:lnTo>
                      <a:pt x="5382398" y="376378"/>
                    </a:lnTo>
                    <a:lnTo>
                      <a:pt x="5416889" y="346274"/>
                    </a:lnTo>
                    <a:lnTo>
                      <a:pt x="5426900" y="331525"/>
                    </a:lnTo>
                    <a:lnTo>
                      <a:pt x="5084130" y="331525"/>
                    </a:lnTo>
                    <a:lnTo>
                      <a:pt x="5084130" y="99708"/>
                    </a:lnTo>
                    <a:lnTo>
                      <a:pt x="5428846" y="99708"/>
                    </a:lnTo>
                    <a:lnTo>
                      <a:pt x="5424980" y="93142"/>
                    </a:lnTo>
                    <a:lnTo>
                      <a:pt x="5396542" y="63460"/>
                    </a:lnTo>
                    <a:lnTo>
                      <a:pt x="5360937" y="39814"/>
                    </a:lnTo>
                    <a:lnTo>
                      <a:pt x="5318595" y="22526"/>
                    </a:lnTo>
                    <a:lnTo>
                      <a:pt x="5269942" y="11918"/>
                    </a:lnTo>
                    <a:lnTo>
                      <a:pt x="5215409" y="8311"/>
                    </a:lnTo>
                    <a:close/>
                  </a:path>
                  <a:path w="6019800" h="598804">
                    <a:moveTo>
                      <a:pt x="5353752" y="419596"/>
                    </a:moveTo>
                    <a:lnTo>
                      <a:pt x="5237844" y="419596"/>
                    </a:lnTo>
                    <a:lnTo>
                      <a:pt x="5356662" y="589930"/>
                    </a:lnTo>
                    <a:lnTo>
                      <a:pt x="5472983" y="589930"/>
                    </a:lnTo>
                    <a:lnTo>
                      <a:pt x="5353752" y="419596"/>
                    </a:lnTo>
                    <a:close/>
                  </a:path>
                  <a:path w="6019800" h="598804">
                    <a:moveTo>
                      <a:pt x="5428846" y="99708"/>
                    </a:moveTo>
                    <a:lnTo>
                      <a:pt x="5210423" y="99708"/>
                    </a:lnTo>
                    <a:lnTo>
                      <a:pt x="5261746" y="104700"/>
                    </a:lnTo>
                    <a:lnTo>
                      <a:pt x="5301942" y="119303"/>
                    </a:lnTo>
                    <a:lnTo>
                      <a:pt x="5330850" y="142960"/>
                    </a:lnTo>
                    <a:lnTo>
                      <a:pt x="5348313" y="175112"/>
                    </a:lnTo>
                    <a:lnTo>
                      <a:pt x="5354169" y="215200"/>
                    </a:lnTo>
                    <a:lnTo>
                      <a:pt x="5348313" y="255375"/>
                    </a:lnTo>
                    <a:lnTo>
                      <a:pt x="5330850" y="287733"/>
                    </a:lnTo>
                    <a:lnTo>
                      <a:pt x="5301942" y="311637"/>
                    </a:lnTo>
                    <a:lnTo>
                      <a:pt x="5261746" y="326447"/>
                    </a:lnTo>
                    <a:lnTo>
                      <a:pt x="5210423" y="331525"/>
                    </a:lnTo>
                    <a:lnTo>
                      <a:pt x="5426900" y="331525"/>
                    </a:lnTo>
                    <a:lnTo>
                      <a:pt x="5442167" y="309031"/>
                    </a:lnTo>
                    <a:lnTo>
                      <a:pt x="5457715" y="265167"/>
                    </a:lnTo>
                    <a:lnTo>
                      <a:pt x="5463012" y="215200"/>
                    </a:lnTo>
                    <a:lnTo>
                      <a:pt x="5458644" y="169334"/>
                    </a:lnTo>
                    <a:lnTo>
                      <a:pt x="5445823" y="128541"/>
                    </a:lnTo>
                    <a:lnTo>
                      <a:pt x="5428846" y="99708"/>
                    </a:lnTo>
                    <a:close/>
                  </a:path>
                  <a:path w="6019800" h="598804">
                    <a:moveTo>
                      <a:pt x="6008063" y="8311"/>
                    </a:moveTo>
                    <a:lnTo>
                      <a:pt x="5583480" y="8311"/>
                    </a:lnTo>
                    <a:lnTo>
                      <a:pt x="5583480" y="589930"/>
                    </a:lnTo>
                    <a:lnTo>
                      <a:pt x="6019697" y="589930"/>
                    </a:lnTo>
                    <a:lnTo>
                      <a:pt x="6019697" y="499363"/>
                    </a:lnTo>
                    <a:lnTo>
                      <a:pt x="5691497" y="499363"/>
                    </a:lnTo>
                    <a:lnTo>
                      <a:pt x="5691497" y="339000"/>
                    </a:lnTo>
                    <a:lnTo>
                      <a:pt x="5972337" y="339000"/>
                    </a:lnTo>
                    <a:lnTo>
                      <a:pt x="5972337" y="250096"/>
                    </a:lnTo>
                    <a:lnTo>
                      <a:pt x="5691497" y="250096"/>
                    </a:lnTo>
                    <a:lnTo>
                      <a:pt x="5691497" y="98875"/>
                    </a:lnTo>
                    <a:lnTo>
                      <a:pt x="6008063" y="98875"/>
                    </a:lnTo>
                    <a:lnTo>
                      <a:pt x="6008063" y="8311"/>
                    </a:lnTo>
                    <a:close/>
                  </a:path>
                </a:pathLst>
              </a:custGeom>
              <a:solidFill>
                <a:srgbClr val="005B79"/>
              </a:solidFill>
            </p:spPr>
            <p:txBody>
              <a:bodyPr wrap="square" lIns="0" tIns="0" rIns="0" bIns="0" rtlCol="0"/>
              <a:lstStyle/>
              <a:p>
                <a:endParaRPr lang="en-GB" dirty="0"/>
              </a:p>
            </p:txBody>
          </p:sp>
          <p:pic>
            <p:nvPicPr>
              <p:cNvPr id="16" name="bg object 37">
                <a:extLst>
                  <a:ext uri="{FF2B5EF4-FFF2-40B4-BE49-F238E27FC236}">
                    <a16:creationId xmlns:a16="http://schemas.microsoft.com/office/drawing/2014/main" id="{B716C74C-29FE-93A7-3F4B-597B69CCF5B4}"/>
                  </a:ext>
                </a:extLst>
              </p:cNvPr>
              <p:cNvPicPr/>
              <p:nvPr/>
            </p:nvPicPr>
            <p:blipFill>
              <a:blip r:embed="rId3" cstate="print">
                <a:extLst>
                  <a:ext uri="{28A0092B-C50C-407E-A947-70E740481C1C}">
                    <a14:useLocalDpi xmlns:a14="http://schemas.microsoft.com/office/drawing/2010/main"/>
                  </a:ext>
                </a:extLst>
              </a:blip>
              <a:stretch>
                <a:fillRect/>
              </a:stretch>
            </p:blipFill>
            <p:spPr>
              <a:xfrm>
                <a:off x="-2008579" y="-920006"/>
                <a:ext cx="4463861" cy="1027429"/>
              </a:xfrm>
              <a:prstGeom prst="rect">
                <a:avLst/>
              </a:prstGeom>
            </p:spPr>
          </p:pic>
        </p:grpSp>
        <p:pic>
          <p:nvPicPr>
            <p:cNvPr id="17" name="Picture 16" descr="A gold text on a black background&#10;&#10;Description automatically generated">
              <a:extLst>
                <a:ext uri="{FF2B5EF4-FFF2-40B4-BE49-F238E27FC236}">
                  <a16:creationId xmlns:a16="http://schemas.microsoft.com/office/drawing/2014/main" id="{8E876D1A-938F-A85A-76C7-F000F5130985}"/>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t="23940" b="23940"/>
            <a:stretch/>
          </p:blipFill>
          <p:spPr>
            <a:xfrm>
              <a:off x="9557020" y="1907367"/>
              <a:ext cx="2302851" cy="2133753"/>
            </a:xfrm>
            <a:prstGeom prst="rect">
              <a:avLst/>
            </a:prstGeom>
          </p:spPr>
        </p:pic>
        <p:grpSp>
          <p:nvGrpSpPr>
            <p:cNvPr id="18" name="Group 17">
              <a:extLst>
                <a:ext uri="{FF2B5EF4-FFF2-40B4-BE49-F238E27FC236}">
                  <a16:creationId xmlns:a16="http://schemas.microsoft.com/office/drawing/2014/main" id="{F551E8CA-70CA-292D-4C59-8B492FC705C3}"/>
                </a:ext>
              </a:extLst>
            </p:cNvPr>
            <p:cNvGrpSpPr/>
            <p:nvPr userDrawn="1"/>
          </p:nvGrpSpPr>
          <p:grpSpPr>
            <a:xfrm>
              <a:off x="-576239" y="5420123"/>
              <a:ext cx="13402809" cy="1437877"/>
              <a:chOff x="-576239" y="5420123"/>
              <a:chExt cx="13402809" cy="1437877"/>
            </a:xfrm>
          </p:grpSpPr>
          <p:sp>
            <p:nvSpPr>
              <p:cNvPr id="19" name="Rectangle 18">
                <a:extLst>
                  <a:ext uri="{FF2B5EF4-FFF2-40B4-BE49-F238E27FC236}">
                    <a16:creationId xmlns:a16="http://schemas.microsoft.com/office/drawing/2014/main" id="{0361ECFB-5564-9F6A-136C-69163A31008A}"/>
                  </a:ext>
                </a:extLst>
              </p:cNvPr>
              <p:cNvSpPr/>
              <p:nvPr/>
            </p:nvSpPr>
            <p:spPr>
              <a:xfrm>
                <a:off x="-576239" y="5420123"/>
                <a:ext cx="13402809" cy="1437877"/>
              </a:xfrm>
              <a:prstGeom prst="rect">
                <a:avLst/>
              </a:prstGeom>
              <a:solidFill>
                <a:srgbClr val="005A7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4D929F0A-9757-5DF2-31CF-837426F81279}"/>
                  </a:ext>
                </a:extLst>
              </p:cNvPr>
              <p:cNvGrpSpPr/>
              <p:nvPr/>
            </p:nvGrpSpPr>
            <p:grpSpPr>
              <a:xfrm>
                <a:off x="4655620" y="5571046"/>
                <a:ext cx="2880759" cy="370024"/>
                <a:chOff x="9472137" y="4376375"/>
                <a:chExt cx="2880759" cy="370024"/>
              </a:xfrm>
            </p:grpSpPr>
            <p:sp>
              <p:nvSpPr>
                <p:cNvPr id="55" name="bg object 57">
                  <a:extLst>
                    <a:ext uri="{FF2B5EF4-FFF2-40B4-BE49-F238E27FC236}">
                      <a16:creationId xmlns:a16="http://schemas.microsoft.com/office/drawing/2014/main" id="{693048E2-28B1-B1C7-9819-67B21307C02C}"/>
                    </a:ext>
                  </a:extLst>
                </p:cNvPr>
                <p:cNvSpPr/>
                <p:nvPr/>
              </p:nvSpPr>
              <p:spPr>
                <a:xfrm>
                  <a:off x="10147897" y="4482371"/>
                  <a:ext cx="2204999" cy="181720"/>
                </a:xfrm>
                <a:custGeom>
                  <a:avLst/>
                  <a:gdLst/>
                  <a:ahLst/>
                  <a:cxnLst/>
                  <a:rect l="l" t="t" r="r" b="b"/>
                  <a:pathLst>
                    <a:path w="4253230" h="350519">
                      <a:moveTo>
                        <a:pt x="157310" y="34409"/>
                      </a:moveTo>
                      <a:lnTo>
                        <a:pt x="120931" y="34409"/>
                      </a:lnTo>
                      <a:lnTo>
                        <a:pt x="120931" y="347060"/>
                      </a:lnTo>
                      <a:lnTo>
                        <a:pt x="157310" y="347060"/>
                      </a:lnTo>
                      <a:lnTo>
                        <a:pt x="157310" y="34409"/>
                      </a:lnTo>
                      <a:close/>
                    </a:path>
                    <a:path w="4253230" h="350519">
                      <a:moveTo>
                        <a:pt x="278239" y="2946"/>
                      </a:moveTo>
                      <a:lnTo>
                        <a:pt x="0" y="2946"/>
                      </a:lnTo>
                      <a:lnTo>
                        <a:pt x="0" y="34409"/>
                      </a:lnTo>
                      <a:lnTo>
                        <a:pt x="278239" y="34409"/>
                      </a:lnTo>
                      <a:lnTo>
                        <a:pt x="278239" y="2946"/>
                      </a:lnTo>
                      <a:close/>
                    </a:path>
                    <a:path w="4253230" h="350519">
                      <a:moveTo>
                        <a:pt x="372619" y="2946"/>
                      </a:moveTo>
                      <a:lnTo>
                        <a:pt x="336243" y="2946"/>
                      </a:lnTo>
                      <a:lnTo>
                        <a:pt x="336243" y="347060"/>
                      </a:lnTo>
                      <a:lnTo>
                        <a:pt x="372619" y="347060"/>
                      </a:lnTo>
                      <a:lnTo>
                        <a:pt x="372619" y="188276"/>
                      </a:lnTo>
                      <a:lnTo>
                        <a:pt x="623823" y="188276"/>
                      </a:lnTo>
                      <a:lnTo>
                        <a:pt x="623823" y="156324"/>
                      </a:lnTo>
                      <a:lnTo>
                        <a:pt x="372619" y="156324"/>
                      </a:lnTo>
                      <a:lnTo>
                        <a:pt x="372619" y="2946"/>
                      </a:lnTo>
                      <a:close/>
                    </a:path>
                    <a:path w="4253230" h="350519">
                      <a:moveTo>
                        <a:pt x="623823" y="188276"/>
                      </a:moveTo>
                      <a:lnTo>
                        <a:pt x="587937" y="188276"/>
                      </a:lnTo>
                      <a:lnTo>
                        <a:pt x="587937" y="347060"/>
                      </a:lnTo>
                      <a:lnTo>
                        <a:pt x="623823" y="347060"/>
                      </a:lnTo>
                      <a:lnTo>
                        <a:pt x="623823" y="188276"/>
                      </a:lnTo>
                      <a:close/>
                    </a:path>
                    <a:path w="4253230" h="350519">
                      <a:moveTo>
                        <a:pt x="623823" y="2946"/>
                      </a:moveTo>
                      <a:lnTo>
                        <a:pt x="587937" y="2946"/>
                      </a:lnTo>
                      <a:lnTo>
                        <a:pt x="587937" y="156324"/>
                      </a:lnTo>
                      <a:lnTo>
                        <a:pt x="623823" y="156324"/>
                      </a:lnTo>
                      <a:lnTo>
                        <a:pt x="623823" y="2946"/>
                      </a:lnTo>
                      <a:close/>
                    </a:path>
                    <a:path w="4253230" h="350519">
                      <a:moveTo>
                        <a:pt x="971860" y="2946"/>
                      </a:moveTo>
                      <a:lnTo>
                        <a:pt x="735897" y="2946"/>
                      </a:lnTo>
                      <a:lnTo>
                        <a:pt x="735897" y="347060"/>
                      </a:lnTo>
                      <a:lnTo>
                        <a:pt x="979234" y="347060"/>
                      </a:lnTo>
                      <a:lnTo>
                        <a:pt x="979234" y="315598"/>
                      </a:lnTo>
                      <a:lnTo>
                        <a:pt x="772277" y="315598"/>
                      </a:lnTo>
                      <a:lnTo>
                        <a:pt x="772277" y="187786"/>
                      </a:lnTo>
                      <a:lnTo>
                        <a:pt x="950232" y="187786"/>
                      </a:lnTo>
                      <a:lnTo>
                        <a:pt x="950232" y="156814"/>
                      </a:lnTo>
                      <a:lnTo>
                        <a:pt x="772277" y="156814"/>
                      </a:lnTo>
                      <a:lnTo>
                        <a:pt x="772277" y="34409"/>
                      </a:lnTo>
                      <a:lnTo>
                        <a:pt x="971860" y="34409"/>
                      </a:lnTo>
                      <a:lnTo>
                        <a:pt x="971860" y="2946"/>
                      </a:lnTo>
                      <a:close/>
                    </a:path>
                    <a:path w="4253230" h="350519">
                      <a:moveTo>
                        <a:pt x="1223548" y="2946"/>
                      </a:moveTo>
                      <a:lnTo>
                        <a:pt x="1193559" y="2946"/>
                      </a:lnTo>
                      <a:lnTo>
                        <a:pt x="1193559" y="347060"/>
                      </a:lnTo>
                      <a:lnTo>
                        <a:pt x="1228462" y="347060"/>
                      </a:lnTo>
                      <a:lnTo>
                        <a:pt x="1228462" y="73245"/>
                      </a:lnTo>
                      <a:lnTo>
                        <a:pt x="1264723" y="73245"/>
                      </a:lnTo>
                      <a:lnTo>
                        <a:pt x="1223548" y="2946"/>
                      </a:lnTo>
                      <a:close/>
                    </a:path>
                    <a:path w="4253230" h="350519">
                      <a:moveTo>
                        <a:pt x="1550944" y="71771"/>
                      </a:moveTo>
                      <a:lnTo>
                        <a:pt x="1516042" y="71771"/>
                      </a:lnTo>
                      <a:lnTo>
                        <a:pt x="1516042" y="347060"/>
                      </a:lnTo>
                      <a:lnTo>
                        <a:pt x="1550944" y="347060"/>
                      </a:lnTo>
                      <a:lnTo>
                        <a:pt x="1550944" y="71771"/>
                      </a:lnTo>
                      <a:close/>
                    </a:path>
                    <a:path w="4253230" h="350519">
                      <a:moveTo>
                        <a:pt x="1264723" y="73245"/>
                      </a:moveTo>
                      <a:lnTo>
                        <a:pt x="1228462" y="73245"/>
                      </a:lnTo>
                      <a:lnTo>
                        <a:pt x="1363651" y="303311"/>
                      </a:lnTo>
                      <a:lnTo>
                        <a:pt x="1380856" y="303311"/>
                      </a:lnTo>
                      <a:lnTo>
                        <a:pt x="1407261" y="258084"/>
                      </a:lnTo>
                      <a:lnTo>
                        <a:pt x="1372988" y="258084"/>
                      </a:lnTo>
                      <a:lnTo>
                        <a:pt x="1264723" y="73245"/>
                      </a:lnTo>
                      <a:close/>
                    </a:path>
                    <a:path w="4253230" h="350519">
                      <a:moveTo>
                        <a:pt x="1550944" y="2946"/>
                      </a:moveTo>
                      <a:lnTo>
                        <a:pt x="1520959" y="2946"/>
                      </a:lnTo>
                      <a:lnTo>
                        <a:pt x="1372988" y="258084"/>
                      </a:lnTo>
                      <a:lnTo>
                        <a:pt x="1407261" y="258084"/>
                      </a:lnTo>
                      <a:lnTo>
                        <a:pt x="1516042" y="71771"/>
                      </a:lnTo>
                      <a:lnTo>
                        <a:pt x="1550944" y="71771"/>
                      </a:lnTo>
                      <a:lnTo>
                        <a:pt x="1550944" y="2946"/>
                      </a:lnTo>
                      <a:close/>
                    </a:path>
                    <a:path w="4253230" h="350519">
                      <a:moveTo>
                        <a:pt x="1813446" y="0"/>
                      </a:moveTo>
                      <a:lnTo>
                        <a:pt x="1763860" y="5999"/>
                      </a:lnTo>
                      <a:lnTo>
                        <a:pt x="1720228" y="23086"/>
                      </a:lnTo>
                      <a:lnTo>
                        <a:pt x="1683914" y="49896"/>
                      </a:lnTo>
                      <a:lnTo>
                        <a:pt x="1656285" y="85063"/>
                      </a:lnTo>
                      <a:lnTo>
                        <a:pt x="1638706" y="127221"/>
                      </a:lnTo>
                      <a:lnTo>
                        <a:pt x="1632543" y="175005"/>
                      </a:lnTo>
                      <a:lnTo>
                        <a:pt x="1638706" y="222789"/>
                      </a:lnTo>
                      <a:lnTo>
                        <a:pt x="1656285" y="264947"/>
                      </a:lnTo>
                      <a:lnTo>
                        <a:pt x="1683914" y="300114"/>
                      </a:lnTo>
                      <a:lnTo>
                        <a:pt x="1720228" y="326924"/>
                      </a:lnTo>
                      <a:lnTo>
                        <a:pt x="1763860" y="344011"/>
                      </a:lnTo>
                      <a:lnTo>
                        <a:pt x="1813446" y="350010"/>
                      </a:lnTo>
                      <a:lnTo>
                        <a:pt x="1862655" y="344045"/>
                      </a:lnTo>
                      <a:lnTo>
                        <a:pt x="1906102" y="327033"/>
                      </a:lnTo>
                      <a:lnTo>
                        <a:pt x="1918945" y="317565"/>
                      </a:lnTo>
                      <a:lnTo>
                        <a:pt x="1813446" y="317565"/>
                      </a:lnTo>
                      <a:lnTo>
                        <a:pt x="1766463" y="310620"/>
                      </a:lnTo>
                      <a:lnTo>
                        <a:pt x="1726511" y="291027"/>
                      </a:lnTo>
                      <a:lnTo>
                        <a:pt x="1695549" y="260651"/>
                      </a:lnTo>
                      <a:lnTo>
                        <a:pt x="1675536" y="221356"/>
                      </a:lnTo>
                      <a:lnTo>
                        <a:pt x="1668429" y="175005"/>
                      </a:lnTo>
                      <a:lnTo>
                        <a:pt x="1675536" y="128654"/>
                      </a:lnTo>
                      <a:lnTo>
                        <a:pt x="1695549" y="89357"/>
                      </a:lnTo>
                      <a:lnTo>
                        <a:pt x="1726511" y="58980"/>
                      </a:lnTo>
                      <a:lnTo>
                        <a:pt x="1766463" y="39387"/>
                      </a:lnTo>
                      <a:lnTo>
                        <a:pt x="1813446" y="32442"/>
                      </a:lnTo>
                      <a:lnTo>
                        <a:pt x="1918942" y="32442"/>
                      </a:lnTo>
                      <a:lnTo>
                        <a:pt x="1906102" y="22976"/>
                      </a:lnTo>
                      <a:lnTo>
                        <a:pt x="1862655" y="5964"/>
                      </a:lnTo>
                      <a:lnTo>
                        <a:pt x="1813446" y="0"/>
                      </a:lnTo>
                      <a:close/>
                    </a:path>
                    <a:path w="4253230" h="350519">
                      <a:moveTo>
                        <a:pt x="1918942" y="32442"/>
                      </a:moveTo>
                      <a:lnTo>
                        <a:pt x="1813446" y="32442"/>
                      </a:lnTo>
                      <a:lnTo>
                        <a:pt x="1860140" y="39387"/>
                      </a:lnTo>
                      <a:lnTo>
                        <a:pt x="1899825" y="58980"/>
                      </a:lnTo>
                      <a:lnTo>
                        <a:pt x="1930567" y="89357"/>
                      </a:lnTo>
                      <a:lnTo>
                        <a:pt x="1950431" y="128654"/>
                      </a:lnTo>
                      <a:lnTo>
                        <a:pt x="1957482" y="175005"/>
                      </a:lnTo>
                      <a:lnTo>
                        <a:pt x="1950431" y="221356"/>
                      </a:lnTo>
                      <a:lnTo>
                        <a:pt x="1930567" y="260651"/>
                      </a:lnTo>
                      <a:lnTo>
                        <a:pt x="1899825" y="291027"/>
                      </a:lnTo>
                      <a:lnTo>
                        <a:pt x="1860140" y="310620"/>
                      </a:lnTo>
                      <a:lnTo>
                        <a:pt x="1813446" y="317565"/>
                      </a:lnTo>
                      <a:lnTo>
                        <a:pt x="1918945" y="317565"/>
                      </a:lnTo>
                      <a:lnTo>
                        <a:pt x="1942366" y="300298"/>
                      </a:lnTo>
                      <a:lnTo>
                        <a:pt x="1970028" y="265165"/>
                      </a:lnTo>
                      <a:lnTo>
                        <a:pt x="1987667" y="222959"/>
                      </a:lnTo>
                      <a:lnTo>
                        <a:pt x="1993862" y="175005"/>
                      </a:lnTo>
                      <a:lnTo>
                        <a:pt x="1987667" y="127050"/>
                      </a:lnTo>
                      <a:lnTo>
                        <a:pt x="1970028" y="84843"/>
                      </a:lnTo>
                      <a:lnTo>
                        <a:pt x="1942366" y="49711"/>
                      </a:lnTo>
                      <a:lnTo>
                        <a:pt x="1918942" y="32442"/>
                      </a:lnTo>
                      <a:close/>
                    </a:path>
                    <a:path w="4253230" h="350519">
                      <a:moveTo>
                        <a:pt x="2049899" y="2946"/>
                      </a:moveTo>
                      <a:lnTo>
                        <a:pt x="2010573" y="2946"/>
                      </a:lnTo>
                      <a:lnTo>
                        <a:pt x="2162963" y="347060"/>
                      </a:lnTo>
                      <a:lnTo>
                        <a:pt x="2198849" y="347060"/>
                      </a:lnTo>
                      <a:lnTo>
                        <a:pt x="2218878" y="301834"/>
                      </a:lnTo>
                      <a:lnTo>
                        <a:pt x="2181645" y="301834"/>
                      </a:lnTo>
                      <a:lnTo>
                        <a:pt x="2049899" y="2946"/>
                      </a:lnTo>
                      <a:close/>
                    </a:path>
                    <a:path w="4253230" h="350519">
                      <a:moveTo>
                        <a:pt x="2351243" y="2946"/>
                      </a:moveTo>
                      <a:lnTo>
                        <a:pt x="2314374" y="2946"/>
                      </a:lnTo>
                      <a:lnTo>
                        <a:pt x="2181645" y="301834"/>
                      </a:lnTo>
                      <a:lnTo>
                        <a:pt x="2218878" y="301834"/>
                      </a:lnTo>
                      <a:lnTo>
                        <a:pt x="2351243" y="2946"/>
                      </a:lnTo>
                      <a:close/>
                    </a:path>
                    <a:path w="4253230" h="350519">
                      <a:moveTo>
                        <a:pt x="2636856" y="2946"/>
                      </a:moveTo>
                      <a:lnTo>
                        <a:pt x="2400893" y="2946"/>
                      </a:lnTo>
                      <a:lnTo>
                        <a:pt x="2400893" y="347060"/>
                      </a:lnTo>
                      <a:lnTo>
                        <a:pt x="2644230" y="347060"/>
                      </a:lnTo>
                      <a:lnTo>
                        <a:pt x="2644230" y="315598"/>
                      </a:lnTo>
                      <a:lnTo>
                        <a:pt x="2437269" y="315598"/>
                      </a:lnTo>
                      <a:lnTo>
                        <a:pt x="2437269" y="187786"/>
                      </a:lnTo>
                      <a:lnTo>
                        <a:pt x="2615225" y="187786"/>
                      </a:lnTo>
                      <a:lnTo>
                        <a:pt x="2615225" y="156814"/>
                      </a:lnTo>
                      <a:lnTo>
                        <a:pt x="2437269" y="156814"/>
                      </a:lnTo>
                      <a:lnTo>
                        <a:pt x="2437269" y="34409"/>
                      </a:lnTo>
                      <a:lnTo>
                        <a:pt x="2636856" y="34409"/>
                      </a:lnTo>
                      <a:lnTo>
                        <a:pt x="2636856" y="2946"/>
                      </a:lnTo>
                      <a:close/>
                    </a:path>
                    <a:path w="4253230" h="350519">
                      <a:moveTo>
                        <a:pt x="2759748" y="2946"/>
                      </a:moveTo>
                      <a:lnTo>
                        <a:pt x="2729760" y="2946"/>
                      </a:lnTo>
                      <a:lnTo>
                        <a:pt x="2729760" y="347060"/>
                      </a:lnTo>
                      <a:lnTo>
                        <a:pt x="2764662" y="347060"/>
                      </a:lnTo>
                      <a:lnTo>
                        <a:pt x="2764662" y="73245"/>
                      </a:lnTo>
                      <a:lnTo>
                        <a:pt x="2800925" y="73245"/>
                      </a:lnTo>
                      <a:lnTo>
                        <a:pt x="2759748" y="2946"/>
                      </a:lnTo>
                      <a:close/>
                    </a:path>
                    <a:path w="4253230" h="350519">
                      <a:moveTo>
                        <a:pt x="3087148" y="71771"/>
                      </a:moveTo>
                      <a:lnTo>
                        <a:pt x="3052242" y="71771"/>
                      </a:lnTo>
                      <a:lnTo>
                        <a:pt x="3052242" y="347060"/>
                      </a:lnTo>
                      <a:lnTo>
                        <a:pt x="3087148" y="347060"/>
                      </a:lnTo>
                      <a:lnTo>
                        <a:pt x="3087148" y="71771"/>
                      </a:lnTo>
                      <a:close/>
                    </a:path>
                    <a:path w="4253230" h="350519">
                      <a:moveTo>
                        <a:pt x="2800925" y="73245"/>
                      </a:moveTo>
                      <a:lnTo>
                        <a:pt x="2764662" y="73245"/>
                      </a:lnTo>
                      <a:lnTo>
                        <a:pt x="2899851" y="303311"/>
                      </a:lnTo>
                      <a:lnTo>
                        <a:pt x="2917056" y="303311"/>
                      </a:lnTo>
                      <a:lnTo>
                        <a:pt x="2943462" y="258084"/>
                      </a:lnTo>
                      <a:lnTo>
                        <a:pt x="2909192" y="258084"/>
                      </a:lnTo>
                      <a:lnTo>
                        <a:pt x="2800925" y="73245"/>
                      </a:lnTo>
                      <a:close/>
                    </a:path>
                    <a:path w="4253230" h="350519">
                      <a:moveTo>
                        <a:pt x="3087148" y="2946"/>
                      </a:moveTo>
                      <a:lnTo>
                        <a:pt x="3057159" y="2946"/>
                      </a:lnTo>
                      <a:lnTo>
                        <a:pt x="2909192" y="258084"/>
                      </a:lnTo>
                      <a:lnTo>
                        <a:pt x="2943462" y="258084"/>
                      </a:lnTo>
                      <a:lnTo>
                        <a:pt x="3052242" y="71771"/>
                      </a:lnTo>
                      <a:lnTo>
                        <a:pt x="3087148" y="71771"/>
                      </a:lnTo>
                      <a:lnTo>
                        <a:pt x="3087148" y="2946"/>
                      </a:lnTo>
                      <a:close/>
                    </a:path>
                    <a:path w="4253230" h="350519">
                      <a:moveTo>
                        <a:pt x="3435185" y="2946"/>
                      </a:moveTo>
                      <a:lnTo>
                        <a:pt x="3199222" y="2946"/>
                      </a:lnTo>
                      <a:lnTo>
                        <a:pt x="3199222" y="347060"/>
                      </a:lnTo>
                      <a:lnTo>
                        <a:pt x="3442559" y="347060"/>
                      </a:lnTo>
                      <a:lnTo>
                        <a:pt x="3442559" y="315598"/>
                      </a:lnTo>
                      <a:lnTo>
                        <a:pt x="3235601" y="315598"/>
                      </a:lnTo>
                      <a:lnTo>
                        <a:pt x="3235601" y="187786"/>
                      </a:lnTo>
                      <a:lnTo>
                        <a:pt x="3413554" y="187786"/>
                      </a:lnTo>
                      <a:lnTo>
                        <a:pt x="3413554" y="156814"/>
                      </a:lnTo>
                      <a:lnTo>
                        <a:pt x="3235601" y="156814"/>
                      </a:lnTo>
                      <a:lnTo>
                        <a:pt x="3235601" y="34409"/>
                      </a:lnTo>
                      <a:lnTo>
                        <a:pt x="3435185" y="34409"/>
                      </a:lnTo>
                      <a:lnTo>
                        <a:pt x="3435185" y="2946"/>
                      </a:lnTo>
                      <a:close/>
                    </a:path>
                    <a:path w="4253230" h="350519">
                      <a:moveTo>
                        <a:pt x="3558077" y="2946"/>
                      </a:moveTo>
                      <a:lnTo>
                        <a:pt x="3528092" y="2946"/>
                      </a:lnTo>
                      <a:lnTo>
                        <a:pt x="3528092" y="347060"/>
                      </a:lnTo>
                      <a:lnTo>
                        <a:pt x="3564468" y="347060"/>
                      </a:lnTo>
                      <a:lnTo>
                        <a:pt x="3564468" y="67838"/>
                      </a:lnTo>
                      <a:lnTo>
                        <a:pt x="3609602" y="67838"/>
                      </a:lnTo>
                      <a:lnTo>
                        <a:pt x="3558077" y="2946"/>
                      </a:lnTo>
                      <a:close/>
                    </a:path>
                    <a:path w="4253230" h="350519">
                      <a:moveTo>
                        <a:pt x="3609602" y="67838"/>
                      </a:moveTo>
                      <a:lnTo>
                        <a:pt x="3564468" y="67838"/>
                      </a:lnTo>
                      <a:lnTo>
                        <a:pt x="3785683" y="347060"/>
                      </a:lnTo>
                      <a:lnTo>
                        <a:pt x="3815672" y="347060"/>
                      </a:lnTo>
                      <a:lnTo>
                        <a:pt x="3815672" y="282169"/>
                      </a:lnTo>
                      <a:lnTo>
                        <a:pt x="3779786" y="282169"/>
                      </a:lnTo>
                      <a:lnTo>
                        <a:pt x="3609602" y="67838"/>
                      </a:lnTo>
                      <a:close/>
                    </a:path>
                    <a:path w="4253230" h="350519">
                      <a:moveTo>
                        <a:pt x="3815672" y="2946"/>
                      </a:moveTo>
                      <a:lnTo>
                        <a:pt x="3779786" y="2946"/>
                      </a:lnTo>
                      <a:lnTo>
                        <a:pt x="3779786" y="282169"/>
                      </a:lnTo>
                      <a:lnTo>
                        <a:pt x="3815672" y="282169"/>
                      </a:lnTo>
                      <a:lnTo>
                        <a:pt x="3815672" y="2946"/>
                      </a:lnTo>
                      <a:close/>
                    </a:path>
                    <a:path w="4253230" h="350519">
                      <a:moveTo>
                        <a:pt x="4030980" y="34409"/>
                      </a:moveTo>
                      <a:lnTo>
                        <a:pt x="3994604" y="34409"/>
                      </a:lnTo>
                      <a:lnTo>
                        <a:pt x="3994604" y="347060"/>
                      </a:lnTo>
                      <a:lnTo>
                        <a:pt x="4030980" y="347060"/>
                      </a:lnTo>
                      <a:lnTo>
                        <a:pt x="4030980" y="34409"/>
                      </a:lnTo>
                      <a:close/>
                    </a:path>
                    <a:path w="4253230" h="350519">
                      <a:moveTo>
                        <a:pt x="4151912" y="2946"/>
                      </a:moveTo>
                      <a:lnTo>
                        <a:pt x="3873673" y="2946"/>
                      </a:lnTo>
                      <a:lnTo>
                        <a:pt x="3873673" y="34409"/>
                      </a:lnTo>
                      <a:lnTo>
                        <a:pt x="4151912" y="34409"/>
                      </a:lnTo>
                      <a:lnTo>
                        <a:pt x="4151912" y="2946"/>
                      </a:lnTo>
                      <a:close/>
                    </a:path>
                    <a:path w="4253230" h="350519">
                      <a:moveTo>
                        <a:pt x="4248252" y="2946"/>
                      </a:moveTo>
                      <a:lnTo>
                        <a:pt x="4206959" y="2946"/>
                      </a:lnTo>
                      <a:lnTo>
                        <a:pt x="4213840" y="243826"/>
                      </a:lnTo>
                      <a:lnTo>
                        <a:pt x="4240878" y="243826"/>
                      </a:lnTo>
                      <a:lnTo>
                        <a:pt x="4248252" y="2946"/>
                      </a:lnTo>
                      <a:close/>
                    </a:path>
                    <a:path w="4253230" h="350519">
                      <a:moveTo>
                        <a:pt x="4227607" y="298884"/>
                      </a:moveTo>
                      <a:lnTo>
                        <a:pt x="4217313" y="300797"/>
                      </a:lnTo>
                      <a:lnTo>
                        <a:pt x="4209048" y="306074"/>
                      </a:lnTo>
                      <a:lnTo>
                        <a:pt x="4203549" y="314024"/>
                      </a:lnTo>
                      <a:lnTo>
                        <a:pt x="4201552" y="323955"/>
                      </a:lnTo>
                      <a:lnTo>
                        <a:pt x="4203549" y="333756"/>
                      </a:lnTo>
                      <a:lnTo>
                        <a:pt x="4209048" y="341898"/>
                      </a:lnTo>
                      <a:lnTo>
                        <a:pt x="4217313" y="347459"/>
                      </a:lnTo>
                      <a:lnTo>
                        <a:pt x="4227607" y="349517"/>
                      </a:lnTo>
                      <a:lnTo>
                        <a:pt x="4237822" y="347459"/>
                      </a:lnTo>
                      <a:lnTo>
                        <a:pt x="4245917" y="341898"/>
                      </a:lnTo>
                      <a:lnTo>
                        <a:pt x="4251249" y="333756"/>
                      </a:lnTo>
                      <a:lnTo>
                        <a:pt x="4253169" y="323955"/>
                      </a:lnTo>
                      <a:lnTo>
                        <a:pt x="4251249" y="314024"/>
                      </a:lnTo>
                      <a:lnTo>
                        <a:pt x="4245917" y="306074"/>
                      </a:lnTo>
                      <a:lnTo>
                        <a:pt x="4237822" y="300797"/>
                      </a:lnTo>
                      <a:lnTo>
                        <a:pt x="4227607" y="298884"/>
                      </a:lnTo>
                      <a:close/>
                    </a:path>
                  </a:pathLst>
                </a:custGeom>
                <a:solidFill>
                  <a:srgbClr val="FFFFFF"/>
                </a:solidFill>
              </p:spPr>
              <p:txBody>
                <a:bodyPr wrap="square" lIns="0" tIns="0" rIns="0" bIns="0" rtlCol="0"/>
                <a:lstStyle/>
                <a:p>
                  <a:endParaRPr lang="en-GB" dirty="0"/>
                </a:p>
              </p:txBody>
            </p:sp>
            <p:sp>
              <p:nvSpPr>
                <p:cNvPr id="56" name="bg object 58">
                  <a:extLst>
                    <a:ext uri="{FF2B5EF4-FFF2-40B4-BE49-F238E27FC236}">
                      <a16:creationId xmlns:a16="http://schemas.microsoft.com/office/drawing/2014/main" id="{D1BEB30D-77D3-D723-343D-767362724850}"/>
                    </a:ext>
                  </a:extLst>
                </p:cNvPr>
                <p:cNvSpPr/>
                <p:nvPr/>
              </p:nvSpPr>
              <p:spPr>
                <a:xfrm>
                  <a:off x="9472137" y="4376375"/>
                  <a:ext cx="605733" cy="370024"/>
                </a:xfrm>
                <a:custGeom>
                  <a:avLst/>
                  <a:gdLst/>
                  <a:ahLst/>
                  <a:cxnLst/>
                  <a:rect l="l" t="t" r="r" b="b"/>
                  <a:pathLst>
                    <a:path w="1168400" h="713740">
                      <a:moveTo>
                        <a:pt x="20850" y="581659"/>
                      </a:moveTo>
                      <a:lnTo>
                        <a:pt x="15339" y="581659"/>
                      </a:lnTo>
                      <a:lnTo>
                        <a:pt x="8629" y="584199"/>
                      </a:lnTo>
                      <a:lnTo>
                        <a:pt x="3835" y="588009"/>
                      </a:lnTo>
                      <a:lnTo>
                        <a:pt x="959" y="595629"/>
                      </a:lnTo>
                      <a:lnTo>
                        <a:pt x="0" y="605789"/>
                      </a:lnTo>
                      <a:lnTo>
                        <a:pt x="3322" y="626109"/>
                      </a:lnTo>
                      <a:lnTo>
                        <a:pt x="26328" y="664209"/>
                      </a:lnTo>
                      <a:lnTo>
                        <a:pt x="56539" y="689609"/>
                      </a:lnTo>
                      <a:lnTo>
                        <a:pt x="96840" y="709929"/>
                      </a:lnTo>
                      <a:lnTo>
                        <a:pt x="116160" y="713739"/>
                      </a:lnTo>
                      <a:lnTo>
                        <a:pt x="151515" y="713739"/>
                      </a:lnTo>
                      <a:lnTo>
                        <a:pt x="156131" y="712469"/>
                      </a:lnTo>
                      <a:lnTo>
                        <a:pt x="161636" y="712469"/>
                      </a:lnTo>
                      <a:lnTo>
                        <a:pt x="200458" y="703579"/>
                      </a:lnTo>
                      <a:lnTo>
                        <a:pt x="236848" y="680719"/>
                      </a:lnTo>
                      <a:lnTo>
                        <a:pt x="241684" y="676909"/>
                      </a:lnTo>
                      <a:lnTo>
                        <a:pt x="114223" y="676909"/>
                      </a:lnTo>
                      <a:lnTo>
                        <a:pt x="105889" y="675639"/>
                      </a:lnTo>
                      <a:lnTo>
                        <a:pt x="89665" y="670559"/>
                      </a:lnTo>
                      <a:lnTo>
                        <a:pt x="81868" y="668019"/>
                      </a:lnTo>
                      <a:lnTo>
                        <a:pt x="74402" y="662939"/>
                      </a:lnTo>
                      <a:lnTo>
                        <a:pt x="67268" y="659129"/>
                      </a:lnTo>
                      <a:lnTo>
                        <a:pt x="38048" y="627379"/>
                      </a:lnTo>
                      <a:lnTo>
                        <a:pt x="33903" y="621029"/>
                      </a:lnTo>
                      <a:lnTo>
                        <a:pt x="30604" y="613409"/>
                      </a:lnTo>
                      <a:lnTo>
                        <a:pt x="28151" y="604519"/>
                      </a:lnTo>
                      <a:lnTo>
                        <a:pt x="26545" y="596899"/>
                      </a:lnTo>
                      <a:lnTo>
                        <a:pt x="24584" y="586739"/>
                      </a:lnTo>
                      <a:lnTo>
                        <a:pt x="20850" y="581659"/>
                      </a:lnTo>
                      <a:close/>
                    </a:path>
                    <a:path w="1168400" h="713740">
                      <a:moveTo>
                        <a:pt x="369164" y="46989"/>
                      </a:moveTo>
                      <a:lnTo>
                        <a:pt x="326808" y="46989"/>
                      </a:lnTo>
                      <a:lnTo>
                        <a:pt x="326219" y="47136"/>
                      </a:lnTo>
                      <a:lnTo>
                        <a:pt x="326219" y="48259"/>
                      </a:lnTo>
                      <a:lnTo>
                        <a:pt x="322681" y="53339"/>
                      </a:lnTo>
                      <a:lnTo>
                        <a:pt x="320910" y="58419"/>
                      </a:lnTo>
                      <a:lnTo>
                        <a:pt x="321007" y="66039"/>
                      </a:lnTo>
                      <a:lnTo>
                        <a:pt x="321103" y="67309"/>
                      </a:lnTo>
                      <a:lnTo>
                        <a:pt x="321498" y="68579"/>
                      </a:lnTo>
                      <a:lnTo>
                        <a:pt x="328508" y="118109"/>
                      </a:lnTo>
                      <a:lnTo>
                        <a:pt x="333959" y="167639"/>
                      </a:lnTo>
                      <a:lnTo>
                        <a:pt x="337852" y="215899"/>
                      </a:lnTo>
                      <a:lnTo>
                        <a:pt x="340188" y="264159"/>
                      </a:lnTo>
                      <a:lnTo>
                        <a:pt x="340847" y="318769"/>
                      </a:lnTo>
                      <a:lnTo>
                        <a:pt x="340727" y="327659"/>
                      </a:lnTo>
                      <a:lnTo>
                        <a:pt x="337132" y="384809"/>
                      </a:lnTo>
                      <a:lnTo>
                        <a:pt x="331820" y="425449"/>
                      </a:lnTo>
                      <a:lnTo>
                        <a:pt x="323563" y="466089"/>
                      </a:lnTo>
                      <a:lnTo>
                        <a:pt x="312282" y="505459"/>
                      </a:lnTo>
                      <a:lnTo>
                        <a:pt x="297903" y="544829"/>
                      </a:lnTo>
                      <a:lnTo>
                        <a:pt x="279910" y="580389"/>
                      </a:lnTo>
                      <a:lnTo>
                        <a:pt x="257790" y="612139"/>
                      </a:lnTo>
                      <a:lnTo>
                        <a:pt x="216364" y="650239"/>
                      </a:lnTo>
                      <a:lnTo>
                        <a:pt x="164218" y="673099"/>
                      </a:lnTo>
                      <a:lnTo>
                        <a:pt x="122702" y="676909"/>
                      </a:lnTo>
                      <a:lnTo>
                        <a:pt x="241684" y="676909"/>
                      </a:lnTo>
                      <a:lnTo>
                        <a:pt x="279171" y="641349"/>
                      </a:lnTo>
                      <a:lnTo>
                        <a:pt x="297312" y="617219"/>
                      </a:lnTo>
                      <a:lnTo>
                        <a:pt x="305459" y="605789"/>
                      </a:lnTo>
                      <a:lnTo>
                        <a:pt x="325040" y="571499"/>
                      </a:lnTo>
                      <a:lnTo>
                        <a:pt x="350463" y="496569"/>
                      </a:lnTo>
                      <a:lnTo>
                        <a:pt x="359998" y="452119"/>
                      </a:lnTo>
                      <a:lnTo>
                        <a:pt x="367415" y="401319"/>
                      </a:lnTo>
                      <a:lnTo>
                        <a:pt x="372712" y="345439"/>
                      </a:lnTo>
                      <a:lnTo>
                        <a:pt x="375891" y="283209"/>
                      </a:lnTo>
                      <a:lnTo>
                        <a:pt x="376951" y="215899"/>
                      </a:lnTo>
                      <a:lnTo>
                        <a:pt x="376850" y="207009"/>
                      </a:lnTo>
                      <a:lnTo>
                        <a:pt x="376358" y="184149"/>
                      </a:lnTo>
                      <a:lnTo>
                        <a:pt x="375896" y="158749"/>
                      </a:lnTo>
                      <a:lnTo>
                        <a:pt x="374794" y="118109"/>
                      </a:lnTo>
                      <a:lnTo>
                        <a:pt x="373409" y="78739"/>
                      </a:lnTo>
                      <a:lnTo>
                        <a:pt x="371051" y="52069"/>
                      </a:lnTo>
                      <a:lnTo>
                        <a:pt x="369164" y="46989"/>
                      </a:lnTo>
                      <a:close/>
                    </a:path>
                    <a:path w="1168400" h="713740">
                      <a:moveTo>
                        <a:pt x="553920" y="261619"/>
                      </a:moveTo>
                      <a:lnTo>
                        <a:pt x="548020" y="261619"/>
                      </a:lnTo>
                      <a:lnTo>
                        <a:pt x="534966" y="266699"/>
                      </a:lnTo>
                      <a:lnTo>
                        <a:pt x="506652" y="303529"/>
                      </a:lnTo>
                      <a:lnTo>
                        <a:pt x="477972" y="373379"/>
                      </a:lnTo>
                      <a:lnTo>
                        <a:pt x="462631" y="441959"/>
                      </a:lnTo>
                      <a:lnTo>
                        <a:pt x="460713" y="473709"/>
                      </a:lnTo>
                      <a:lnTo>
                        <a:pt x="460990" y="481329"/>
                      </a:lnTo>
                      <a:lnTo>
                        <a:pt x="470594" y="519429"/>
                      </a:lnTo>
                      <a:lnTo>
                        <a:pt x="499647" y="552449"/>
                      </a:lnTo>
                      <a:lnTo>
                        <a:pt x="530322" y="561339"/>
                      </a:lnTo>
                      <a:lnTo>
                        <a:pt x="550897" y="558799"/>
                      </a:lnTo>
                      <a:lnTo>
                        <a:pt x="587910" y="541019"/>
                      </a:lnTo>
                      <a:lnTo>
                        <a:pt x="598811" y="532129"/>
                      </a:lnTo>
                      <a:lnTo>
                        <a:pt x="525604" y="532129"/>
                      </a:lnTo>
                      <a:lnTo>
                        <a:pt x="511409" y="527049"/>
                      </a:lnTo>
                      <a:lnTo>
                        <a:pt x="501269" y="515619"/>
                      </a:lnTo>
                      <a:lnTo>
                        <a:pt x="495186" y="495299"/>
                      </a:lnTo>
                      <a:lnTo>
                        <a:pt x="493158" y="466089"/>
                      </a:lnTo>
                      <a:lnTo>
                        <a:pt x="497251" y="429259"/>
                      </a:lnTo>
                      <a:lnTo>
                        <a:pt x="509529" y="389889"/>
                      </a:lnTo>
                      <a:lnTo>
                        <a:pt x="529991" y="349249"/>
                      </a:lnTo>
                      <a:lnTo>
                        <a:pt x="558638" y="306069"/>
                      </a:lnTo>
                      <a:lnTo>
                        <a:pt x="564573" y="298449"/>
                      </a:lnTo>
                      <a:lnTo>
                        <a:pt x="568813" y="290829"/>
                      </a:lnTo>
                      <a:lnTo>
                        <a:pt x="571358" y="285749"/>
                      </a:lnTo>
                      <a:lnTo>
                        <a:pt x="572206" y="281939"/>
                      </a:lnTo>
                      <a:lnTo>
                        <a:pt x="572206" y="279399"/>
                      </a:lnTo>
                      <a:lnTo>
                        <a:pt x="572040" y="278357"/>
                      </a:lnTo>
                      <a:lnTo>
                        <a:pt x="571618" y="278129"/>
                      </a:lnTo>
                      <a:lnTo>
                        <a:pt x="575399" y="278129"/>
                      </a:lnTo>
                      <a:lnTo>
                        <a:pt x="588204" y="266699"/>
                      </a:lnTo>
                      <a:lnTo>
                        <a:pt x="592800" y="264159"/>
                      </a:lnTo>
                      <a:lnTo>
                        <a:pt x="561588" y="264159"/>
                      </a:lnTo>
                      <a:lnTo>
                        <a:pt x="558435" y="262889"/>
                      </a:lnTo>
                      <a:lnTo>
                        <a:pt x="553920" y="261619"/>
                      </a:lnTo>
                      <a:close/>
                    </a:path>
                    <a:path w="1168400" h="713740">
                      <a:moveTo>
                        <a:pt x="679787" y="251459"/>
                      </a:moveTo>
                      <a:lnTo>
                        <a:pt x="628247" y="251459"/>
                      </a:lnTo>
                      <a:lnTo>
                        <a:pt x="642958" y="256539"/>
                      </a:lnTo>
                      <a:lnTo>
                        <a:pt x="653466" y="269239"/>
                      </a:lnTo>
                      <a:lnTo>
                        <a:pt x="659770" y="289559"/>
                      </a:lnTo>
                      <a:lnTo>
                        <a:pt x="661871" y="318769"/>
                      </a:lnTo>
                      <a:lnTo>
                        <a:pt x="659290" y="344169"/>
                      </a:lnTo>
                      <a:lnTo>
                        <a:pt x="638641" y="405129"/>
                      </a:lnTo>
                      <a:lnTo>
                        <a:pt x="620579" y="441959"/>
                      </a:lnTo>
                      <a:lnTo>
                        <a:pt x="597165" y="481329"/>
                      </a:lnTo>
                      <a:lnTo>
                        <a:pt x="549677" y="525779"/>
                      </a:lnTo>
                      <a:lnTo>
                        <a:pt x="525604" y="532129"/>
                      </a:lnTo>
                      <a:lnTo>
                        <a:pt x="598811" y="532129"/>
                      </a:lnTo>
                      <a:lnTo>
                        <a:pt x="625409" y="502919"/>
                      </a:lnTo>
                      <a:lnTo>
                        <a:pt x="637798" y="485139"/>
                      </a:lnTo>
                      <a:lnTo>
                        <a:pt x="643438" y="477519"/>
                      </a:lnTo>
                      <a:lnTo>
                        <a:pt x="672969" y="421639"/>
                      </a:lnTo>
                      <a:lnTo>
                        <a:pt x="695090" y="355599"/>
                      </a:lnTo>
                      <a:lnTo>
                        <a:pt x="697855" y="328929"/>
                      </a:lnTo>
                      <a:lnTo>
                        <a:pt x="697855" y="327659"/>
                      </a:lnTo>
                      <a:lnTo>
                        <a:pt x="692619" y="283209"/>
                      </a:lnTo>
                      <a:lnTo>
                        <a:pt x="679787" y="251459"/>
                      </a:lnTo>
                      <a:close/>
                    </a:path>
                    <a:path w="1168400" h="713740">
                      <a:moveTo>
                        <a:pt x="575399" y="278129"/>
                      </a:moveTo>
                      <a:lnTo>
                        <a:pt x="572003" y="278129"/>
                      </a:lnTo>
                      <a:lnTo>
                        <a:pt x="572040" y="278357"/>
                      </a:lnTo>
                      <a:lnTo>
                        <a:pt x="573977" y="279399"/>
                      </a:lnTo>
                      <a:lnTo>
                        <a:pt x="575399" y="278129"/>
                      </a:lnTo>
                      <a:close/>
                    </a:path>
                    <a:path w="1168400" h="713740">
                      <a:moveTo>
                        <a:pt x="572003" y="278129"/>
                      </a:moveTo>
                      <a:lnTo>
                        <a:pt x="571618" y="278129"/>
                      </a:lnTo>
                      <a:lnTo>
                        <a:pt x="572040" y="278357"/>
                      </a:lnTo>
                      <a:lnTo>
                        <a:pt x="572003" y="278129"/>
                      </a:lnTo>
                      <a:close/>
                    </a:path>
                    <a:path w="1168400" h="713740">
                      <a:moveTo>
                        <a:pt x="628247" y="224789"/>
                      </a:moveTo>
                      <a:lnTo>
                        <a:pt x="624313" y="224789"/>
                      </a:lnTo>
                      <a:lnTo>
                        <a:pt x="618605" y="226059"/>
                      </a:lnTo>
                      <a:lnTo>
                        <a:pt x="581736" y="241299"/>
                      </a:lnTo>
                      <a:lnTo>
                        <a:pt x="561588" y="264159"/>
                      </a:lnTo>
                      <a:lnTo>
                        <a:pt x="592800" y="264159"/>
                      </a:lnTo>
                      <a:lnTo>
                        <a:pt x="601992" y="259079"/>
                      </a:lnTo>
                      <a:lnTo>
                        <a:pt x="615340" y="253999"/>
                      </a:lnTo>
                      <a:lnTo>
                        <a:pt x="628247" y="251459"/>
                      </a:lnTo>
                      <a:lnTo>
                        <a:pt x="679787" y="251459"/>
                      </a:lnTo>
                      <a:lnTo>
                        <a:pt x="679273" y="250189"/>
                      </a:lnTo>
                      <a:lnTo>
                        <a:pt x="657816" y="231139"/>
                      </a:lnTo>
                      <a:lnTo>
                        <a:pt x="628247" y="224789"/>
                      </a:lnTo>
                      <a:close/>
                    </a:path>
                    <a:path w="1168400" h="713740">
                      <a:moveTo>
                        <a:pt x="438098" y="0"/>
                      </a:moveTo>
                      <a:lnTo>
                        <a:pt x="430633" y="0"/>
                      </a:lnTo>
                      <a:lnTo>
                        <a:pt x="425137" y="1269"/>
                      </a:lnTo>
                      <a:lnTo>
                        <a:pt x="418093" y="1269"/>
                      </a:lnTo>
                      <a:lnTo>
                        <a:pt x="409503" y="2539"/>
                      </a:lnTo>
                      <a:lnTo>
                        <a:pt x="399367" y="2539"/>
                      </a:lnTo>
                      <a:lnTo>
                        <a:pt x="388158" y="3809"/>
                      </a:lnTo>
                      <a:lnTo>
                        <a:pt x="376360" y="6349"/>
                      </a:lnTo>
                      <a:lnTo>
                        <a:pt x="363972" y="7619"/>
                      </a:lnTo>
                      <a:lnTo>
                        <a:pt x="310180" y="17779"/>
                      </a:lnTo>
                      <a:lnTo>
                        <a:pt x="296133" y="21589"/>
                      </a:lnTo>
                      <a:lnTo>
                        <a:pt x="282269" y="24129"/>
                      </a:lnTo>
                      <a:lnTo>
                        <a:pt x="268995" y="27939"/>
                      </a:lnTo>
                      <a:lnTo>
                        <a:pt x="222763" y="43179"/>
                      </a:lnTo>
                      <a:lnTo>
                        <a:pt x="190540" y="63499"/>
                      </a:lnTo>
                      <a:lnTo>
                        <a:pt x="190540" y="71119"/>
                      </a:lnTo>
                      <a:lnTo>
                        <a:pt x="191940" y="78739"/>
                      </a:lnTo>
                      <a:lnTo>
                        <a:pt x="196141" y="83819"/>
                      </a:lnTo>
                      <a:lnTo>
                        <a:pt x="203146" y="86359"/>
                      </a:lnTo>
                      <a:lnTo>
                        <a:pt x="212956" y="87629"/>
                      </a:lnTo>
                      <a:lnTo>
                        <a:pt x="216013" y="87629"/>
                      </a:lnTo>
                      <a:lnTo>
                        <a:pt x="221065" y="85089"/>
                      </a:lnTo>
                      <a:lnTo>
                        <a:pt x="228108" y="82549"/>
                      </a:lnTo>
                      <a:lnTo>
                        <a:pt x="249382" y="73659"/>
                      </a:lnTo>
                      <a:lnTo>
                        <a:pt x="261327" y="69849"/>
                      </a:lnTo>
                      <a:lnTo>
                        <a:pt x="272977" y="64769"/>
                      </a:lnTo>
                      <a:lnTo>
                        <a:pt x="295394" y="57149"/>
                      </a:lnTo>
                      <a:lnTo>
                        <a:pt x="316631" y="49529"/>
                      </a:lnTo>
                      <a:lnTo>
                        <a:pt x="326219" y="47136"/>
                      </a:lnTo>
                      <a:lnTo>
                        <a:pt x="326219" y="46989"/>
                      </a:lnTo>
                      <a:lnTo>
                        <a:pt x="369164" y="46989"/>
                      </a:lnTo>
                      <a:lnTo>
                        <a:pt x="368692" y="45719"/>
                      </a:lnTo>
                      <a:lnTo>
                        <a:pt x="364951" y="40639"/>
                      </a:lnTo>
                      <a:lnTo>
                        <a:pt x="359844" y="38099"/>
                      </a:lnTo>
                      <a:lnTo>
                        <a:pt x="368249" y="35559"/>
                      </a:lnTo>
                      <a:lnTo>
                        <a:pt x="391699" y="31749"/>
                      </a:lnTo>
                      <a:lnTo>
                        <a:pt x="398922" y="30479"/>
                      </a:lnTo>
                      <a:lnTo>
                        <a:pt x="497057" y="30479"/>
                      </a:lnTo>
                      <a:lnTo>
                        <a:pt x="460753" y="5079"/>
                      </a:lnTo>
                      <a:lnTo>
                        <a:pt x="454525" y="3809"/>
                      </a:lnTo>
                      <a:lnTo>
                        <a:pt x="446063" y="1269"/>
                      </a:lnTo>
                      <a:lnTo>
                        <a:pt x="438098" y="0"/>
                      </a:lnTo>
                      <a:close/>
                    </a:path>
                    <a:path w="1168400" h="713740">
                      <a:moveTo>
                        <a:pt x="497057" y="30479"/>
                      </a:moveTo>
                      <a:lnTo>
                        <a:pt x="440955" y="30479"/>
                      </a:lnTo>
                      <a:lnTo>
                        <a:pt x="449140" y="31749"/>
                      </a:lnTo>
                      <a:lnTo>
                        <a:pt x="455407" y="33019"/>
                      </a:lnTo>
                      <a:lnTo>
                        <a:pt x="464180" y="38099"/>
                      </a:lnTo>
                      <a:lnTo>
                        <a:pt x="470448" y="43179"/>
                      </a:lnTo>
                      <a:lnTo>
                        <a:pt x="474210" y="50799"/>
                      </a:lnTo>
                      <a:lnTo>
                        <a:pt x="475464" y="60959"/>
                      </a:lnTo>
                      <a:lnTo>
                        <a:pt x="475363" y="64769"/>
                      </a:lnTo>
                      <a:lnTo>
                        <a:pt x="475261" y="66039"/>
                      </a:lnTo>
                      <a:lnTo>
                        <a:pt x="474876" y="67309"/>
                      </a:lnTo>
                      <a:lnTo>
                        <a:pt x="478414" y="71119"/>
                      </a:lnTo>
                      <a:lnTo>
                        <a:pt x="482148" y="73659"/>
                      </a:lnTo>
                      <a:lnTo>
                        <a:pt x="489623" y="73659"/>
                      </a:lnTo>
                      <a:lnTo>
                        <a:pt x="493358" y="71119"/>
                      </a:lnTo>
                      <a:lnTo>
                        <a:pt x="501218" y="60959"/>
                      </a:lnTo>
                      <a:lnTo>
                        <a:pt x="503192" y="57149"/>
                      </a:lnTo>
                      <a:lnTo>
                        <a:pt x="503192" y="43179"/>
                      </a:lnTo>
                      <a:lnTo>
                        <a:pt x="500833" y="35559"/>
                      </a:lnTo>
                      <a:lnTo>
                        <a:pt x="497057" y="30479"/>
                      </a:lnTo>
                      <a:close/>
                    </a:path>
                    <a:path w="1168400" h="713740">
                      <a:moveTo>
                        <a:pt x="326808" y="46989"/>
                      </a:moveTo>
                      <a:lnTo>
                        <a:pt x="326219" y="46989"/>
                      </a:lnTo>
                      <a:lnTo>
                        <a:pt x="326219" y="47136"/>
                      </a:lnTo>
                      <a:lnTo>
                        <a:pt x="326808" y="46989"/>
                      </a:lnTo>
                      <a:close/>
                    </a:path>
                    <a:path w="1168400" h="713740">
                      <a:moveTo>
                        <a:pt x="778860" y="144480"/>
                      </a:moveTo>
                      <a:lnTo>
                        <a:pt x="764305" y="144480"/>
                      </a:lnTo>
                      <a:lnTo>
                        <a:pt x="758702" y="147136"/>
                      </a:lnTo>
                      <a:lnTo>
                        <a:pt x="749658" y="157754"/>
                      </a:lnTo>
                      <a:lnTo>
                        <a:pt x="747401" y="163560"/>
                      </a:lnTo>
                      <a:lnTo>
                        <a:pt x="747401" y="175361"/>
                      </a:lnTo>
                      <a:lnTo>
                        <a:pt x="749760" y="180670"/>
                      </a:lnTo>
                      <a:lnTo>
                        <a:pt x="759198" y="190889"/>
                      </a:lnTo>
                      <a:lnTo>
                        <a:pt x="764305" y="193444"/>
                      </a:lnTo>
                      <a:lnTo>
                        <a:pt x="778076" y="193444"/>
                      </a:lnTo>
                      <a:lnTo>
                        <a:pt x="783976" y="191288"/>
                      </a:lnTo>
                      <a:lnTo>
                        <a:pt x="791053" y="182630"/>
                      </a:lnTo>
                      <a:lnTo>
                        <a:pt x="792823" y="176540"/>
                      </a:lnTo>
                      <a:lnTo>
                        <a:pt x="792823" y="161201"/>
                      </a:lnTo>
                      <a:lnTo>
                        <a:pt x="791147" y="155301"/>
                      </a:lnTo>
                      <a:lnTo>
                        <a:pt x="784463" y="146646"/>
                      </a:lnTo>
                      <a:lnTo>
                        <a:pt x="778860" y="144480"/>
                      </a:lnTo>
                      <a:close/>
                    </a:path>
                    <a:path w="1168400" h="713740">
                      <a:moveTo>
                        <a:pt x="773358" y="252435"/>
                      </a:moveTo>
                      <a:lnTo>
                        <a:pt x="759983" y="252435"/>
                      </a:lnTo>
                      <a:lnTo>
                        <a:pt x="754481" y="255973"/>
                      </a:lnTo>
                      <a:lnTo>
                        <a:pt x="737371" y="290483"/>
                      </a:lnTo>
                      <a:lnTo>
                        <a:pt x="728524" y="327941"/>
                      </a:lnTo>
                      <a:lnTo>
                        <a:pt x="722623" y="367760"/>
                      </a:lnTo>
                      <a:lnTo>
                        <a:pt x="718791" y="413480"/>
                      </a:lnTo>
                      <a:lnTo>
                        <a:pt x="718512" y="420955"/>
                      </a:lnTo>
                      <a:lnTo>
                        <a:pt x="718607" y="432321"/>
                      </a:lnTo>
                      <a:lnTo>
                        <a:pt x="723915" y="476676"/>
                      </a:lnTo>
                      <a:lnTo>
                        <a:pt x="735012" y="517596"/>
                      </a:lnTo>
                      <a:lnTo>
                        <a:pt x="754332" y="552548"/>
                      </a:lnTo>
                      <a:lnTo>
                        <a:pt x="788619" y="574615"/>
                      </a:lnTo>
                      <a:lnTo>
                        <a:pt x="795774" y="575113"/>
                      </a:lnTo>
                      <a:lnTo>
                        <a:pt x="799312" y="575113"/>
                      </a:lnTo>
                      <a:lnTo>
                        <a:pt x="832349" y="551904"/>
                      </a:lnTo>
                      <a:lnTo>
                        <a:pt x="832349" y="547977"/>
                      </a:lnTo>
                      <a:lnTo>
                        <a:pt x="790850" y="547977"/>
                      </a:lnTo>
                      <a:lnTo>
                        <a:pt x="783679" y="544438"/>
                      </a:lnTo>
                      <a:lnTo>
                        <a:pt x="763919" y="505044"/>
                      </a:lnTo>
                      <a:lnTo>
                        <a:pt x="758110" y="473261"/>
                      </a:lnTo>
                      <a:lnTo>
                        <a:pt x="756840" y="465593"/>
                      </a:lnTo>
                      <a:lnTo>
                        <a:pt x="755660" y="460082"/>
                      </a:lnTo>
                      <a:lnTo>
                        <a:pt x="755265" y="457723"/>
                      </a:lnTo>
                      <a:lnTo>
                        <a:pt x="755069" y="454773"/>
                      </a:lnTo>
                      <a:lnTo>
                        <a:pt x="755160" y="431674"/>
                      </a:lnTo>
                      <a:lnTo>
                        <a:pt x="755559" y="424199"/>
                      </a:lnTo>
                      <a:lnTo>
                        <a:pt x="755660" y="411516"/>
                      </a:lnTo>
                      <a:lnTo>
                        <a:pt x="759842" y="372445"/>
                      </a:lnTo>
                      <a:lnTo>
                        <a:pt x="768729" y="327261"/>
                      </a:lnTo>
                      <a:lnTo>
                        <a:pt x="773946" y="313193"/>
                      </a:lnTo>
                      <a:lnTo>
                        <a:pt x="775910" y="308087"/>
                      </a:lnTo>
                      <a:lnTo>
                        <a:pt x="784270" y="286850"/>
                      </a:lnTo>
                      <a:lnTo>
                        <a:pt x="785744" y="280362"/>
                      </a:lnTo>
                      <a:lnTo>
                        <a:pt x="785744" y="268169"/>
                      </a:lnTo>
                      <a:lnTo>
                        <a:pt x="784270" y="262756"/>
                      </a:lnTo>
                      <a:lnTo>
                        <a:pt x="778370" y="254500"/>
                      </a:lnTo>
                      <a:lnTo>
                        <a:pt x="773358" y="252435"/>
                      </a:lnTo>
                      <a:close/>
                    </a:path>
                    <a:path w="1168400" h="713740">
                      <a:moveTo>
                        <a:pt x="823498" y="533229"/>
                      </a:moveTo>
                      <a:lnTo>
                        <a:pt x="819166" y="535202"/>
                      </a:lnTo>
                      <a:lnTo>
                        <a:pt x="815138" y="538152"/>
                      </a:lnTo>
                      <a:lnTo>
                        <a:pt x="807663" y="546013"/>
                      </a:lnTo>
                      <a:lnTo>
                        <a:pt x="803830" y="547977"/>
                      </a:lnTo>
                      <a:lnTo>
                        <a:pt x="832349" y="547977"/>
                      </a:lnTo>
                      <a:lnTo>
                        <a:pt x="832349" y="544834"/>
                      </a:lnTo>
                      <a:lnTo>
                        <a:pt x="831362" y="542080"/>
                      </a:lnTo>
                      <a:lnTo>
                        <a:pt x="827425" y="537359"/>
                      </a:lnTo>
                      <a:lnTo>
                        <a:pt x="825462" y="535202"/>
                      </a:lnTo>
                      <a:lnTo>
                        <a:pt x="823498" y="533229"/>
                      </a:lnTo>
                      <a:close/>
                    </a:path>
                    <a:path w="1168400" h="713740">
                      <a:moveTo>
                        <a:pt x="901954" y="263641"/>
                      </a:moveTo>
                      <a:lnTo>
                        <a:pt x="892516" y="263641"/>
                      </a:lnTo>
                      <a:lnTo>
                        <a:pt x="882229" y="265891"/>
                      </a:lnTo>
                      <a:lnTo>
                        <a:pt x="865141" y="309362"/>
                      </a:lnTo>
                      <a:lnTo>
                        <a:pt x="862151" y="356038"/>
                      </a:lnTo>
                      <a:lnTo>
                        <a:pt x="861841" y="362157"/>
                      </a:lnTo>
                      <a:lnTo>
                        <a:pt x="855222" y="404798"/>
                      </a:lnTo>
                      <a:lnTo>
                        <a:pt x="849524" y="441870"/>
                      </a:lnTo>
                      <a:lnTo>
                        <a:pt x="844748" y="473375"/>
                      </a:lnTo>
                      <a:lnTo>
                        <a:pt x="840899" y="499310"/>
                      </a:lnTo>
                      <a:lnTo>
                        <a:pt x="835567" y="535591"/>
                      </a:lnTo>
                      <a:lnTo>
                        <a:pt x="833525" y="549156"/>
                      </a:lnTo>
                      <a:lnTo>
                        <a:pt x="833525" y="563508"/>
                      </a:lnTo>
                      <a:lnTo>
                        <a:pt x="839628" y="569213"/>
                      </a:lnTo>
                      <a:lnTo>
                        <a:pt x="851811" y="569213"/>
                      </a:lnTo>
                      <a:lnTo>
                        <a:pt x="858889" y="567886"/>
                      </a:lnTo>
                      <a:lnTo>
                        <a:pt x="864787" y="563905"/>
                      </a:lnTo>
                      <a:lnTo>
                        <a:pt x="869507" y="557268"/>
                      </a:lnTo>
                      <a:lnTo>
                        <a:pt x="873047" y="547977"/>
                      </a:lnTo>
                      <a:lnTo>
                        <a:pt x="887537" y="507607"/>
                      </a:lnTo>
                      <a:lnTo>
                        <a:pt x="906230" y="465540"/>
                      </a:lnTo>
                      <a:lnTo>
                        <a:pt x="927603" y="424686"/>
                      </a:lnTo>
                      <a:lnTo>
                        <a:pt x="890157" y="424686"/>
                      </a:lnTo>
                      <a:lnTo>
                        <a:pt x="916111" y="293136"/>
                      </a:lnTo>
                      <a:lnTo>
                        <a:pt x="910802" y="273080"/>
                      </a:lnTo>
                      <a:lnTo>
                        <a:pt x="908047" y="266794"/>
                      </a:lnTo>
                      <a:lnTo>
                        <a:pt x="901954" y="263641"/>
                      </a:lnTo>
                      <a:close/>
                    </a:path>
                    <a:path w="1168400" h="713740">
                      <a:moveTo>
                        <a:pt x="1074876" y="283110"/>
                      </a:moveTo>
                      <a:lnTo>
                        <a:pt x="1030554" y="283110"/>
                      </a:lnTo>
                      <a:lnTo>
                        <a:pt x="1034201" y="285396"/>
                      </a:lnTo>
                      <a:lnTo>
                        <a:pt x="1037481" y="292254"/>
                      </a:lnTo>
                      <a:lnTo>
                        <a:pt x="1044755" y="335538"/>
                      </a:lnTo>
                      <a:lnTo>
                        <a:pt x="1049558" y="383909"/>
                      </a:lnTo>
                      <a:lnTo>
                        <a:pt x="1050535" y="394307"/>
                      </a:lnTo>
                      <a:lnTo>
                        <a:pt x="1062592" y="475603"/>
                      </a:lnTo>
                      <a:lnTo>
                        <a:pt x="1079071" y="520399"/>
                      </a:lnTo>
                      <a:lnTo>
                        <a:pt x="1130838" y="556236"/>
                      </a:lnTo>
                      <a:lnTo>
                        <a:pt x="1137917" y="556236"/>
                      </a:lnTo>
                      <a:lnTo>
                        <a:pt x="1166562" y="529691"/>
                      </a:lnTo>
                      <a:lnTo>
                        <a:pt x="1128479" y="529691"/>
                      </a:lnTo>
                      <a:lnTo>
                        <a:pt x="1119553" y="525819"/>
                      </a:lnTo>
                      <a:lnTo>
                        <a:pt x="1111663" y="514205"/>
                      </a:lnTo>
                      <a:lnTo>
                        <a:pt x="1104807" y="494848"/>
                      </a:lnTo>
                      <a:lnTo>
                        <a:pt x="1098983" y="467750"/>
                      </a:lnTo>
                      <a:lnTo>
                        <a:pt x="1098189" y="464607"/>
                      </a:lnTo>
                      <a:lnTo>
                        <a:pt x="1092933" y="421149"/>
                      </a:lnTo>
                      <a:lnTo>
                        <a:pt x="1090133" y="389882"/>
                      </a:lnTo>
                      <a:lnTo>
                        <a:pt x="1082465" y="306116"/>
                      </a:lnTo>
                      <a:lnTo>
                        <a:pt x="1074876" y="283110"/>
                      </a:lnTo>
                      <a:close/>
                    </a:path>
                    <a:path w="1168400" h="713740">
                      <a:moveTo>
                        <a:pt x="1151486" y="514352"/>
                      </a:moveTo>
                      <a:lnTo>
                        <a:pt x="1144738" y="521065"/>
                      </a:lnTo>
                      <a:lnTo>
                        <a:pt x="1138654" y="525858"/>
                      </a:lnTo>
                      <a:lnTo>
                        <a:pt x="1133234" y="528733"/>
                      </a:lnTo>
                      <a:lnTo>
                        <a:pt x="1128479" y="529691"/>
                      </a:lnTo>
                      <a:lnTo>
                        <a:pt x="1166562" y="529691"/>
                      </a:lnTo>
                      <a:lnTo>
                        <a:pt x="1167042" y="528510"/>
                      </a:lnTo>
                      <a:lnTo>
                        <a:pt x="1167973" y="521065"/>
                      </a:lnTo>
                      <a:lnTo>
                        <a:pt x="1168001" y="519661"/>
                      </a:lnTo>
                      <a:lnTo>
                        <a:pt x="1151486" y="514352"/>
                      </a:lnTo>
                      <a:close/>
                    </a:path>
                    <a:path w="1168400" h="713740">
                      <a:moveTo>
                        <a:pt x="1032325" y="250664"/>
                      </a:moveTo>
                      <a:lnTo>
                        <a:pt x="978935" y="290925"/>
                      </a:lnTo>
                      <a:lnTo>
                        <a:pt x="941845" y="341252"/>
                      </a:lnTo>
                      <a:lnTo>
                        <a:pt x="897825" y="411709"/>
                      </a:lnTo>
                      <a:lnTo>
                        <a:pt x="890157" y="424686"/>
                      </a:lnTo>
                      <a:lnTo>
                        <a:pt x="927603" y="424686"/>
                      </a:lnTo>
                      <a:lnTo>
                        <a:pt x="929125" y="421776"/>
                      </a:lnTo>
                      <a:lnTo>
                        <a:pt x="956224" y="376313"/>
                      </a:lnTo>
                      <a:lnTo>
                        <a:pt x="983211" y="335538"/>
                      </a:lnTo>
                      <a:lnTo>
                        <a:pt x="1004596" y="306411"/>
                      </a:lnTo>
                      <a:lnTo>
                        <a:pt x="1020377" y="288935"/>
                      </a:lnTo>
                      <a:lnTo>
                        <a:pt x="1030554" y="283110"/>
                      </a:lnTo>
                      <a:lnTo>
                        <a:pt x="1074876" y="283110"/>
                      </a:lnTo>
                      <a:lnTo>
                        <a:pt x="1074463" y="281858"/>
                      </a:lnTo>
                      <a:lnTo>
                        <a:pt x="1063440" y="264529"/>
                      </a:lnTo>
                      <a:lnTo>
                        <a:pt x="1049394" y="254130"/>
                      </a:lnTo>
                      <a:lnTo>
                        <a:pt x="1032325" y="250664"/>
                      </a:lnTo>
                      <a:close/>
                    </a:path>
                  </a:pathLst>
                </a:custGeom>
                <a:solidFill>
                  <a:srgbClr val="74C043"/>
                </a:solidFill>
              </p:spPr>
              <p:txBody>
                <a:bodyPr wrap="square" lIns="0" tIns="0" rIns="0" bIns="0" rtlCol="0"/>
                <a:lstStyle/>
                <a:p>
                  <a:endParaRPr lang="en-GB" dirty="0"/>
                </a:p>
              </p:txBody>
            </p:sp>
          </p:grpSp>
          <p:grpSp>
            <p:nvGrpSpPr>
              <p:cNvPr id="21" name="Group 20">
                <a:extLst>
                  <a:ext uri="{FF2B5EF4-FFF2-40B4-BE49-F238E27FC236}">
                    <a16:creationId xmlns:a16="http://schemas.microsoft.com/office/drawing/2014/main" id="{34AE69FD-7E0C-D95D-36FE-B4F6B6CD31C9}"/>
                  </a:ext>
                </a:extLst>
              </p:cNvPr>
              <p:cNvGrpSpPr/>
              <p:nvPr/>
            </p:nvGrpSpPr>
            <p:grpSpPr>
              <a:xfrm>
                <a:off x="4429975" y="6000322"/>
                <a:ext cx="3903143" cy="721914"/>
                <a:chOff x="7275786" y="5879288"/>
                <a:chExt cx="4258873" cy="787709"/>
              </a:xfrm>
            </p:grpSpPr>
            <p:pic>
              <p:nvPicPr>
                <p:cNvPr id="23" name="Picture 2" descr="EMS Angels Awards | Angels Initiative">
                  <a:extLst>
                    <a:ext uri="{FF2B5EF4-FFF2-40B4-BE49-F238E27FC236}">
                      <a16:creationId xmlns:a16="http://schemas.microsoft.com/office/drawing/2014/main" id="{444A4E2A-C47A-C66B-A8B4-8931190750E6}"/>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275786" y="5929289"/>
                  <a:ext cx="480848" cy="674874"/>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a:extLst>
                    <a:ext uri="{FF2B5EF4-FFF2-40B4-BE49-F238E27FC236}">
                      <a16:creationId xmlns:a16="http://schemas.microsoft.com/office/drawing/2014/main" id="{8209ED02-DE7E-D4A0-2C75-7D0C8CDE150F}"/>
                    </a:ext>
                  </a:extLst>
                </p:cNvPr>
                <p:cNvGrpSpPr/>
                <p:nvPr/>
              </p:nvGrpSpPr>
              <p:grpSpPr>
                <a:xfrm>
                  <a:off x="8935505" y="5977728"/>
                  <a:ext cx="1142487" cy="577561"/>
                  <a:chOff x="8935505" y="5977728"/>
                  <a:chExt cx="1142487" cy="577561"/>
                </a:xfrm>
              </p:grpSpPr>
              <p:sp>
                <p:nvSpPr>
                  <p:cNvPr id="29" name="Freeform: Shape 48">
                    <a:extLst>
                      <a:ext uri="{FF2B5EF4-FFF2-40B4-BE49-F238E27FC236}">
                        <a16:creationId xmlns:a16="http://schemas.microsoft.com/office/drawing/2014/main" id="{4570F7D3-568E-D861-AE23-D1FFCDE21E6D}"/>
                      </a:ext>
                    </a:extLst>
                  </p:cNvPr>
                  <p:cNvSpPr/>
                  <p:nvPr/>
                </p:nvSpPr>
                <p:spPr>
                  <a:xfrm>
                    <a:off x="8935505" y="6196866"/>
                    <a:ext cx="660635" cy="265739"/>
                  </a:xfrm>
                  <a:custGeom>
                    <a:avLst/>
                    <a:gdLst>
                      <a:gd name="connsiteX0" fmla="*/ 660636 w 660635"/>
                      <a:gd name="connsiteY0" fmla="*/ 0 h 265739"/>
                      <a:gd name="connsiteX1" fmla="*/ 616082 w 660635"/>
                      <a:gd name="connsiteY1" fmla="*/ 0 h 265739"/>
                      <a:gd name="connsiteX2" fmla="*/ 616082 w 660635"/>
                      <a:gd name="connsiteY2" fmla="*/ 201721 h 265739"/>
                      <a:gd name="connsiteX3" fmla="*/ 660636 w 660635"/>
                      <a:gd name="connsiteY3" fmla="*/ 201721 h 265739"/>
                      <a:gd name="connsiteX4" fmla="*/ 660636 w 660635"/>
                      <a:gd name="connsiteY4" fmla="*/ 0 h 265739"/>
                      <a:gd name="connsiteX5" fmla="*/ 594078 w 660635"/>
                      <a:gd name="connsiteY5" fmla="*/ 106471 h 265739"/>
                      <a:gd name="connsiteX6" fmla="*/ 580319 w 660635"/>
                      <a:gd name="connsiteY6" fmla="*/ 83784 h 265739"/>
                      <a:gd name="connsiteX7" fmla="*/ 559243 w 660635"/>
                      <a:gd name="connsiteY7" fmla="*/ 69506 h 265739"/>
                      <a:gd name="connsiteX8" fmla="*/ 532298 w 660635"/>
                      <a:gd name="connsiteY8" fmla="*/ 64565 h 265739"/>
                      <a:gd name="connsiteX9" fmla="*/ 504015 w 660635"/>
                      <a:gd name="connsiteY9" fmla="*/ 69643 h 265739"/>
                      <a:gd name="connsiteX10" fmla="*/ 481328 w 660635"/>
                      <a:gd name="connsiteY10" fmla="*/ 83921 h 265739"/>
                      <a:gd name="connsiteX11" fmla="*/ 466122 w 660635"/>
                      <a:gd name="connsiteY11" fmla="*/ 106334 h 265739"/>
                      <a:gd name="connsiteX12" fmla="*/ 460526 w 660635"/>
                      <a:gd name="connsiteY12" fmla="*/ 135818 h 265739"/>
                      <a:gd name="connsiteX13" fmla="*/ 466259 w 660635"/>
                      <a:gd name="connsiteY13" fmla="*/ 165685 h 265739"/>
                      <a:gd name="connsiteX14" fmla="*/ 482011 w 660635"/>
                      <a:gd name="connsiteY14" fmla="*/ 187688 h 265739"/>
                      <a:gd name="connsiteX15" fmla="*/ 505353 w 660635"/>
                      <a:gd name="connsiteY15" fmla="*/ 201284 h 265739"/>
                      <a:gd name="connsiteX16" fmla="*/ 533635 w 660635"/>
                      <a:gd name="connsiteY16" fmla="*/ 205952 h 265739"/>
                      <a:gd name="connsiteX17" fmla="*/ 569262 w 660635"/>
                      <a:gd name="connsiteY17" fmla="*/ 198609 h 265739"/>
                      <a:gd name="connsiteX18" fmla="*/ 593941 w 660635"/>
                      <a:gd name="connsiteY18" fmla="*/ 177669 h 265739"/>
                      <a:gd name="connsiteX19" fmla="*/ 563529 w 660635"/>
                      <a:gd name="connsiteY19" fmla="*/ 158450 h 265739"/>
                      <a:gd name="connsiteX20" fmla="*/ 551790 w 660635"/>
                      <a:gd name="connsiteY20" fmla="*/ 168469 h 265739"/>
                      <a:gd name="connsiteX21" fmla="*/ 534181 w 660635"/>
                      <a:gd name="connsiteY21" fmla="*/ 172318 h 265739"/>
                      <a:gd name="connsiteX22" fmla="*/ 522852 w 660635"/>
                      <a:gd name="connsiteY22" fmla="*/ 170462 h 265739"/>
                      <a:gd name="connsiteX23" fmla="*/ 512969 w 660635"/>
                      <a:gd name="connsiteY23" fmla="*/ 165248 h 265739"/>
                      <a:gd name="connsiteX24" fmla="*/ 505762 w 660635"/>
                      <a:gd name="connsiteY24" fmla="*/ 157385 h 265739"/>
                      <a:gd name="connsiteX25" fmla="*/ 502431 w 660635"/>
                      <a:gd name="connsiteY25" fmla="*/ 147257 h 265739"/>
                      <a:gd name="connsiteX26" fmla="*/ 598746 w 660635"/>
                      <a:gd name="connsiteY26" fmla="*/ 147257 h 265739"/>
                      <a:gd name="connsiteX27" fmla="*/ 599019 w 660635"/>
                      <a:gd name="connsiteY27" fmla="*/ 142179 h 265739"/>
                      <a:gd name="connsiteX28" fmla="*/ 599019 w 660635"/>
                      <a:gd name="connsiteY28" fmla="*/ 136828 h 265739"/>
                      <a:gd name="connsiteX29" fmla="*/ 594078 w 660635"/>
                      <a:gd name="connsiteY29" fmla="*/ 106416 h 265739"/>
                      <a:gd name="connsiteX30" fmla="*/ 502431 w 660635"/>
                      <a:gd name="connsiteY30" fmla="*/ 120066 h 265739"/>
                      <a:gd name="connsiteX31" fmla="*/ 505107 w 660635"/>
                      <a:gd name="connsiteY31" fmla="*/ 110320 h 265739"/>
                      <a:gd name="connsiteX32" fmla="*/ 511522 w 660635"/>
                      <a:gd name="connsiteY32" fmla="*/ 102184 h 265739"/>
                      <a:gd name="connsiteX33" fmla="*/ 520859 w 660635"/>
                      <a:gd name="connsiteY33" fmla="*/ 96724 h 265739"/>
                      <a:gd name="connsiteX34" fmla="*/ 532598 w 660635"/>
                      <a:gd name="connsiteY34" fmla="*/ 94732 h 265739"/>
                      <a:gd name="connsiteX35" fmla="*/ 552200 w 660635"/>
                      <a:gd name="connsiteY35" fmla="*/ 102212 h 265739"/>
                      <a:gd name="connsiteX36" fmla="*/ 558724 w 660635"/>
                      <a:gd name="connsiteY36" fmla="*/ 120093 h 265739"/>
                      <a:gd name="connsiteX37" fmla="*/ 502431 w 660635"/>
                      <a:gd name="connsiteY37" fmla="*/ 120093 h 265739"/>
                      <a:gd name="connsiteX38" fmla="*/ 399292 w 660635"/>
                      <a:gd name="connsiteY38" fmla="*/ 147557 h 265739"/>
                      <a:gd name="connsiteX39" fmla="*/ 392903 w 660635"/>
                      <a:gd name="connsiteY39" fmla="*/ 158232 h 265739"/>
                      <a:gd name="connsiteX40" fmla="*/ 382748 w 660635"/>
                      <a:gd name="connsiteY40" fmla="*/ 165575 h 265739"/>
                      <a:gd name="connsiteX41" fmla="*/ 369289 w 660635"/>
                      <a:gd name="connsiteY41" fmla="*/ 168387 h 265739"/>
                      <a:gd name="connsiteX42" fmla="*/ 356075 w 660635"/>
                      <a:gd name="connsiteY42" fmla="*/ 165575 h 265739"/>
                      <a:gd name="connsiteX43" fmla="*/ 346329 w 660635"/>
                      <a:gd name="connsiteY43" fmla="*/ 158095 h 265739"/>
                      <a:gd name="connsiteX44" fmla="*/ 340187 w 660635"/>
                      <a:gd name="connsiteY44" fmla="*/ 147284 h 265739"/>
                      <a:gd name="connsiteX45" fmla="*/ 338057 w 660635"/>
                      <a:gd name="connsiteY45" fmla="*/ 134480 h 265739"/>
                      <a:gd name="connsiteX46" fmla="*/ 340187 w 660635"/>
                      <a:gd name="connsiteY46" fmla="*/ 121404 h 265739"/>
                      <a:gd name="connsiteX47" fmla="*/ 346329 w 660635"/>
                      <a:gd name="connsiteY47" fmla="*/ 110729 h 265739"/>
                      <a:gd name="connsiteX48" fmla="*/ 356075 w 660635"/>
                      <a:gd name="connsiteY48" fmla="*/ 103522 h 265739"/>
                      <a:gd name="connsiteX49" fmla="*/ 369289 w 660635"/>
                      <a:gd name="connsiteY49" fmla="*/ 100847 h 265739"/>
                      <a:gd name="connsiteX50" fmla="*/ 382639 w 660635"/>
                      <a:gd name="connsiteY50" fmla="*/ 103522 h 265739"/>
                      <a:gd name="connsiteX51" fmla="*/ 392767 w 660635"/>
                      <a:gd name="connsiteY51" fmla="*/ 110866 h 265739"/>
                      <a:gd name="connsiteX52" fmla="*/ 399292 w 660635"/>
                      <a:gd name="connsiteY52" fmla="*/ 121677 h 265739"/>
                      <a:gd name="connsiteX53" fmla="*/ 401557 w 660635"/>
                      <a:gd name="connsiteY53" fmla="*/ 134480 h 265739"/>
                      <a:gd name="connsiteX54" fmla="*/ 399292 w 660635"/>
                      <a:gd name="connsiteY54" fmla="*/ 147557 h 265739"/>
                      <a:gd name="connsiteX55" fmla="*/ 443190 w 660635"/>
                      <a:gd name="connsiteY55" fmla="*/ 68851 h 265739"/>
                      <a:gd name="connsiteX56" fmla="*/ 401830 w 660635"/>
                      <a:gd name="connsiteY56" fmla="*/ 68851 h 265739"/>
                      <a:gd name="connsiteX57" fmla="*/ 401830 w 660635"/>
                      <a:gd name="connsiteY57" fmla="*/ 85941 h 265739"/>
                      <a:gd name="connsiteX58" fmla="*/ 401284 w 660635"/>
                      <a:gd name="connsiteY58" fmla="*/ 85941 h 265739"/>
                      <a:gd name="connsiteX59" fmla="*/ 382884 w 660635"/>
                      <a:gd name="connsiteY59" fmla="*/ 70189 h 265739"/>
                      <a:gd name="connsiteX60" fmla="*/ 358887 w 660635"/>
                      <a:gd name="connsiteY60" fmla="*/ 65111 h 265739"/>
                      <a:gd name="connsiteX61" fmla="*/ 332188 w 660635"/>
                      <a:gd name="connsiteY61" fmla="*/ 70844 h 265739"/>
                      <a:gd name="connsiteX62" fmla="*/ 312313 w 660635"/>
                      <a:gd name="connsiteY62" fmla="*/ 86187 h 265739"/>
                      <a:gd name="connsiteX63" fmla="*/ 299919 w 660635"/>
                      <a:gd name="connsiteY63" fmla="*/ 108327 h 265739"/>
                      <a:gd name="connsiteX64" fmla="*/ 295660 w 660635"/>
                      <a:gd name="connsiteY64" fmla="*/ 134754 h 265739"/>
                      <a:gd name="connsiteX65" fmla="*/ 299919 w 660635"/>
                      <a:gd name="connsiteY65" fmla="*/ 161016 h 265739"/>
                      <a:gd name="connsiteX66" fmla="*/ 312313 w 660635"/>
                      <a:gd name="connsiteY66" fmla="*/ 182774 h 265739"/>
                      <a:gd name="connsiteX67" fmla="*/ 332188 w 660635"/>
                      <a:gd name="connsiteY67" fmla="*/ 197598 h 265739"/>
                      <a:gd name="connsiteX68" fmla="*/ 359133 w 660635"/>
                      <a:gd name="connsiteY68" fmla="*/ 203058 h 265739"/>
                      <a:gd name="connsiteX69" fmla="*/ 382884 w 660635"/>
                      <a:gd name="connsiteY69" fmla="*/ 198254 h 265739"/>
                      <a:gd name="connsiteX70" fmla="*/ 399428 w 660635"/>
                      <a:gd name="connsiteY70" fmla="*/ 185450 h 265739"/>
                      <a:gd name="connsiteX71" fmla="*/ 400220 w 660635"/>
                      <a:gd name="connsiteY71" fmla="*/ 185450 h 265739"/>
                      <a:gd name="connsiteX72" fmla="*/ 400220 w 660635"/>
                      <a:gd name="connsiteY72" fmla="*/ 193449 h 265739"/>
                      <a:gd name="connsiteX73" fmla="*/ 391020 w 660635"/>
                      <a:gd name="connsiteY73" fmla="*/ 220394 h 265739"/>
                      <a:gd name="connsiteX74" fmla="*/ 362600 w 660635"/>
                      <a:gd name="connsiteY74" fmla="*/ 230522 h 265739"/>
                      <a:gd name="connsiteX75" fmla="*/ 339777 w 660635"/>
                      <a:gd name="connsiteY75" fmla="*/ 226373 h 265739"/>
                      <a:gd name="connsiteX76" fmla="*/ 318565 w 660635"/>
                      <a:gd name="connsiteY76" fmla="*/ 213706 h 265739"/>
                      <a:gd name="connsiteX77" fmla="*/ 296698 w 660635"/>
                      <a:gd name="connsiteY77" fmla="*/ 244937 h 265739"/>
                      <a:gd name="connsiteX78" fmla="*/ 328857 w 660635"/>
                      <a:gd name="connsiteY78" fmla="*/ 260416 h 265739"/>
                      <a:gd name="connsiteX79" fmla="*/ 365003 w 660635"/>
                      <a:gd name="connsiteY79" fmla="*/ 265740 h 265739"/>
                      <a:gd name="connsiteX80" fmla="*/ 397162 w 660635"/>
                      <a:gd name="connsiteY80" fmla="*/ 261071 h 265739"/>
                      <a:gd name="connsiteX81" fmla="*/ 421841 w 660635"/>
                      <a:gd name="connsiteY81" fmla="*/ 246930 h 265739"/>
                      <a:gd name="connsiteX82" fmla="*/ 437566 w 660635"/>
                      <a:gd name="connsiteY82" fmla="*/ 223042 h 265739"/>
                      <a:gd name="connsiteX83" fmla="*/ 443163 w 660635"/>
                      <a:gd name="connsiteY83" fmla="*/ 189163 h 265739"/>
                      <a:gd name="connsiteX84" fmla="*/ 443163 w 660635"/>
                      <a:gd name="connsiteY84" fmla="*/ 68824 h 265739"/>
                      <a:gd name="connsiteX85" fmla="*/ 279881 w 660635"/>
                      <a:gd name="connsiteY85" fmla="*/ 201721 h 265739"/>
                      <a:gd name="connsiteX86" fmla="*/ 279881 w 660635"/>
                      <a:gd name="connsiteY86" fmla="*/ 119547 h 265739"/>
                      <a:gd name="connsiteX87" fmla="*/ 277342 w 660635"/>
                      <a:gd name="connsiteY87" fmla="*/ 99809 h 265739"/>
                      <a:gd name="connsiteX88" fmla="*/ 269070 w 660635"/>
                      <a:gd name="connsiteY88" fmla="*/ 82337 h 265739"/>
                      <a:gd name="connsiteX89" fmla="*/ 254000 w 660635"/>
                      <a:gd name="connsiteY89" fmla="*/ 69943 h 265739"/>
                      <a:gd name="connsiteX90" fmla="*/ 231314 w 660635"/>
                      <a:gd name="connsiteY90" fmla="*/ 65138 h 265739"/>
                      <a:gd name="connsiteX91" fmla="*/ 218237 w 660635"/>
                      <a:gd name="connsiteY91" fmla="*/ 67022 h 265739"/>
                      <a:gd name="connsiteX92" fmla="*/ 206880 w 660635"/>
                      <a:gd name="connsiteY92" fmla="*/ 71827 h 265739"/>
                      <a:gd name="connsiteX93" fmla="*/ 197817 w 660635"/>
                      <a:gd name="connsiteY93" fmla="*/ 78897 h 265739"/>
                      <a:gd name="connsiteX94" fmla="*/ 191538 w 660635"/>
                      <a:gd name="connsiteY94" fmla="*/ 87306 h 265739"/>
                      <a:gd name="connsiteX95" fmla="*/ 190992 w 660635"/>
                      <a:gd name="connsiteY95" fmla="*/ 87306 h 265739"/>
                      <a:gd name="connsiteX96" fmla="*/ 190992 w 660635"/>
                      <a:gd name="connsiteY96" fmla="*/ 68906 h 265739"/>
                      <a:gd name="connsiteX97" fmla="*/ 148567 w 660635"/>
                      <a:gd name="connsiteY97" fmla="*/ 68906 h 265739"/>
                      <a:gd name="connsiteX98" fmla="*/ 148567 w 660635"/>
                      <a:gd name="connsiteY98" fmla="*/ 201775 h 265739"/>
                      <a:gd name="connsiteX99" fmla="*/ 192602 w 660635"/>
                      <a:gd name="connsiteY99" fmla="*/ 201775 h 265739"/>
                      <a:gd name="connsiteX100" fmla="*/ 192602 w 660635"/>
                      <a:gd name="connsiteY100" fmla="*/ 129730 h 265739"/>
                      <a:gd name="connsiteX101" fmla="*/ 194077 w 660635"/>
                      <a:gd name="connsiteY101" fmla="*/ 118919 h 265739"/>
                      <a:gd name="connsiteX102" fmla="*/ 198472 w 660635"/>
                      <a:gd name="connsiteY102" fmla="*/ 109719 h 265739"/>
                      <a:gd name="connsiteX103" fmla="*/ 205816 w 660635"/>
                      <a:gd name="connsiteY103" fmla="*/ 103468 h 265739"/>
                      <a:gd name="connsiteX104" fmla="*/ 216080 w 660635"/>
                      <a:gd name="connsiteY104" fmla="*/ 101202 h 265739"/>
                      <a:gd name="connsiteX105" fmla="*/ 225827 w 660635"/>
                      <a:gd name="connsiteY105" fmla="*/ 103468 h 265739"/>
                      <a:gd name="connsiteX106" fmla="*/ 231833 w 660635"/>
                      <a:gd name="connsiteY106" fmla="*/ 109610 h 265739"/>
                      <a:gd name="connsiteX107" fmla="*/ 234890 w 660635"/>
                      <a:gd name="connsiteY107" fmla="*/ 118537 h 265739"/>
                      <a:gd name="connsiteX108" fmla="*/ 235818 w 660635"/>
                      <a:gd name="connsiteY108" fmla="*/ 129212 h 265739"/>
                      <a:gd name="connsiteX109" fmla="*/ 235818 w 660635"/>
                      <a:gd name="connsiteY109" fmla="*/ 201775 h 265739"/>
                      <a:gd name="connsiteX110" fmla="*/ 279826 w 660635"/>
                      <a:gd name="connsiteY110" fmla="*/ 201775 h 265739"/>
                      <a:gd name="connsiteX111" fmla="*/ 28556 w 660635"/>
                      <a:gd name="connsiteY111" fmla="*/ 110729 h 265739"/>
                      <a:gd name="connsiteX112" fmla="*/ 43380 w 660635"/>
                      <a:gd name="connsiteY112" fmla="*/ 101120 h 265739"/>
                      <a:gd name="connsiteX113" fmla="*/ 61398 w 660635"/>
                      <a:gd name="connsiteY113" fmla="*/ 97107 h 265739"/>
                      <a:gd name="connsiteX114" fmla="*/ 78461 w 660635"/>
                      <a:gd name="connsiteY114" fmla="*/ 101775 h 265739"/>
                      <a:gd name="connsiteX115" fmla="*/ 85395 w 660635"/>
                      <a:gd name="connsiteY115" fmla="*/ 116326 h 265739"/>
                      <a:gd name="connsiteX116" fmla="*/ 85395 w 660635"/>
                      <a:gd name="connsiteY116" fmla="*/ 118455 h 265739"/>
                      <a:gd name="connsiteX117" fmla="*/ 55774 w 660635"/>
                      <a:gd name="connsiteY117" fmla="*/ 120066 h 265739"/>
                      <a:gd name="connsiteX118" fmla="*/ 28146 w 660635"/>
                      <a:gd name="connsiteY118" fmla="*/ 126482 h 265739"/>
                      <a:gd name="connsiteX119" fmla="*/ 7862 w 660635"/>
                      <a:gd name="connsiteY119" fmla="*/ 140077 h 265739"/>
                      <a:gd name="connsiteX120" fmla="*/ 0 w 660635"/>
                      <a:gd name="connsiteY120" fmla="*/ 163282 h 265739"/>
                      <a:gd name="connsiteX121" fmla="*/ 4532 w 660635"/>
                      <a:gd name="connsiteY121" fmla="*/ 183020 h 265739"/>
                      <a:gd name="connsiteX122" fmla="*/ 16134 w 660635"/>
                      <a:gd name="connsiteY122" fmla="*/ 195824 h 265739"/>
                      <a:gd name="connsiteX123" fmla="*/ 31750 w 660635"/>
                      <a:gd name="connsiteY123" fmla="*/ 202758 h 265739"/>
                      <a:gd name="connsiteX124" fmla="*/ 48294 w 660635"/>
                      <a:gd name="connsiteY124" fmla="*/ 204888 h 265739"/>
                      <a:gd name="connsiteX125" fmla="*/ 70571 w 660635"/>
                      <a:gd name="connsiteY125" fmla="*/ 200356 h 265739"/>
                      <a:gd name="connsiteX126" fmla="*/ 85913 w 660635"/>
                      <a:gd name="connsiteY126" fmla="*/ 187552 h 265739"/>
                      <a:gd name="connsiteX127" fmla="*/ 86705 w 660635"/>
                      <a:gd name="connsiteY127" fmla="*/ 187552 h 265739"/>
                      <a:gd name="connsiteX128" fmla="*/ 86705 w 660635"/>
                      <a:gd name="connsiteY128" fmla="*/ 201693 h 265739"/>
                      <a:gd name="connsiteX129" fmla="*/ 126727 w 660635"/>
                      <a:gd name="connsiteY129" fmla="*/ 201693 h 265739"/>
                      <a:gd name="connsiteX130" fmla="*/ 126727 w 660635"/>
                      <a:gd name="connsiteY130" fmla="*/ 134726 h 265739"/>
                      <a:gd name="connsiteX131" fmla="*/ 123397 w 660635"/>
                      <a:gd name="connsiteY131" fmla="*/ 103386 h 265739"/>
                      <a:gd name="connsiteX132" fmla="*/ 112859 w 660635"/>
                      <a:gd name="connsiteY132" fmla="*/ 81518 h 265739"/>
                      <a:gd name="connsiteX133" fmla="*/ 94049 w 660635"/>
                      <a:gd name="connsiteY133" fmla="*/ 68714 h 265739"/>
                      <a:gd name="connsiteX134" fmla="*/ 65629 w 660635"/>
                      <a:gd name="connsiteY134" fmla="*/ 64565 h 265739"/>
                      <a:gd name="connsiteX135" fmla="*/ 33743 w 660635"/>
                      <a:gd name="connsiteY135" fmla="*/ 70161 h 265739"/>
                      <a:gd name="connsiteX136" fmla="*/ 6388 w 660635"/>
                      <a:gd name="connsiteY136" fmla="*/ 86978 h 265739"/>
                      <a:gd name="connsiteX137" fmla="*/ 28529 w 660635"/>
                      <a:gd name="connsiteY137" fmla="*/ 110729 h 265739"/>
                      <a:gd name="connsiteX138" fmla="*/ 86705 w 660635"/>
                      <a:gd name="connsiteY138" fmla="*/ 148349 h 265739"/>
                      <a:gd name="connsiteX139" fmla="*/ 79634 w 660635"/>
                      <a:gd name="connsiteY139" fmla="*/ 168223 h 265739"/>
                      <a:gd name="connsiteX140" fmla="*/ 59214 w 660635"/>
                      <a:gd name="connsiteY140" fmla="*/ 175567 h 265739"/>
                      <a:gd name="connsiteX141" fmla="*/ 52553 w 660635"/>
                      <a:gd name="connsiteY141" fmla="*/ 174912 h 265739"/>
                      <a:gd name="connsiteX142" fmla="*/ 46410 w 660635"/>
                      <a:gd name="connsiteY142" fmla="*/ 172646 h 265739"/>
                      <a:gd name="connsiteX143" fmla="*/ 42015 w 660635"/>
                      <a:gd name="connsiteY143" fmla="*/ 168387 h 265739"/>
                      <a:gd name="connsiteX144" fmla="*/ 40295 w 660635"/>
                      <a:gd name="connsiteY144" fmla="*/ 161972 h 265739"/>
                      <a:gd name="connsiteX145" fmla="*/ 44035 w 660635"/>
                      <a:gd name="connsiteY145" fmla="*/ 152499 h 265739"/>
                      <a:gd name="connsiteX146" fmla="*/ 53508 w 660635"/>
                      <a:gd name="connsiteY146" fmla="*/ 147011 h 265739"/>
                      <a:gd name="connsiteX147" fmla="*/ 66585 w 660635"/>
                      <a:gd name="connsiteY147" fmla="*/ 144472 h 265739"/>
                      <a:gd name="connsiteX148" fmla="*/ 81136 w 660635"/>
                      <a:gd name="connsiteY148" fmla="*/ 143817 h 265739"/>
                      <a:gd name="connsiteX149" fmla="*/ 86732 w 660635"/>
                      <a:gd name="connsiteY149" fmla="*/ 143817 h 265739"/>
                      <a:gd name="connsiteX150" fmla="*/ 86732 w 660635"/>
                      <a:gd name="connsiteY150" fmla="*/ 148349 h 26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60635" h="265739">
                        <a:moveTo>
                          <a:pt x="660636" y="0"/>
                        </a:moveTo>
                        <a:lnTo>
                          <a:pt x="616082" y="0"/>
                        </a:lnTo>
                        <a:lnTo>
                          <a:pt x="616082" y="201721"/>
                        </a:lnTo>
                        <a:lnTo>
                          <a:pt x="660636" y="201721"/>
                        </a:lnTo>
                        <a:lnTo>
                          <a:pt x="660636" y="0"/>
                        </a:lnTo>
                        <a:close/>
                        <a:moveTo>
                          <a:pt x="594078" y="106471"/>
                        </a:moveTo>
                        <a:cubicBezTo>
                          <a:pt x="590775" y="97571"/>
                          <a:pt x="586215" y="90009"/>
                          <a:pt x="580319" y="83784"/>
                        </a:cubicBezTo>
                        <a:cubicBezTo>
                          <a:pt x="574449" y="77560"/>
                          <a:pt x="567433" y="72809"/>
                          <a:pt x="559243" y="69506"/>
                        </a:cubicBezTo>
                        <a:cubicBezTo>
                          <a:pt x="551053" y="66230"/>
                          <a:pt x="542071" y="64565"/>
                          <a:pt x="532298" y="64565"/>
                        </a:cubicBezTo>
                        <a:cubicBezTo>
                          <a:pt x="522524" y="64565"/>
                          <a:pt x="512724" y="66257"/>
                          <a:pt x="504015" y="69643"/>
                        </a:cubicBezTo>
                        <a:cubicBezTo>
                          <a:pt x="495306" y="73028"/>
                          <a:pt x="487744" y="77778"/>
                          <a:pt x="481328" y="83921"/>
                        </a:cubicBezTo>
                        <a:cubicBezTo>
                          <a:pt x="474940" y="90063"/>
                          <a:pt x="469862" y="97516"/>
                          <a:pt x="466122" y="106334"/>
                        </a:cubicBezTo>
                        <a:cubicBezTo>
                          <a:pt x="462382" y="115125"/>
                          <a:pt x="460526" y="124953"/>
                          <a:pt x="460526" y="135818"/>
                        </a:cubicBezTo>
                        <a:cubicBezTo>
                          <a:pt x="460526" y="146684"/>
                          <a:pt x="462437" y="156976"/>
                          <a:pt x="466259" y="165685"/>
                        </a:cubicBezTo>
                        <a:cubicBezTo>
                          <a:pt x="470081" y="174393"/>
                          <a:pt x="475322" y="181737"/>
                          <a:pt x="482011" y="187688"/>
                        </a:cubicBezTo>
                        <a:cubicBezTo>
                          <a:pt x="488672" y="193667"/>
                          <a:pt x="496453" y="198172"/>
                          <a:pt x="505353" y="201284"/>
                        </a:cubicBezTo>
                        <a:cubicBezTo>
                          <a:pt x="514252" y="204396"/>
                          <a:pt x="523671" y="205952"/>
                          <a:pt x="533635" y="205952"/>
                        </a:cubicBezTo>
                        <a:cubicBezTo>
                          <a:pt x="547149" y="205952"/>
                          <a:pt x="559025" y="203523"/>
                          <a:pt x="569262" y="198609"/>
                        </a:cubicBezTo>
                        <a:cubicBezTo>
                          <a:pt x="579500" y="193722"/>
                          <a:pt x="587717" y="186733"/>
                          <a:pt x="593941" y="177669"/>
                        </a:cubicBezTo>
                        <a:lnTo>
                          <a:pt x="563529" y="158450"/>
                        </a:lnTo>
                        <a:cubicBezTo>
                          <a:pt x="560499" y="162545"/>
                          <a:pt x="556595" y="165876"/>
                          <a:pt x="551790" y="168469"/>
                        </a:cubicBezTo>
                        <a:cubicBezTo>
                          <a:pt x="546985" y="171063"/>
                          <a:pt x="541116" y="172318"/>
                          <a:pt x="534181" y="172318"/>
                        </a:cubicBezTo>
                        <a:cubicBezTo>
                          <a:pt x="530278" y="172318"/>
                          <a:pt x="526483" y="171691"/>
                          <a:pt x="522852" y="170462"/>
                        </a:cubicBezTo>
                        <a:cubicBezTo>
                          <a:pt x="519194" y="169206"/>
                          <a:pt x="515918" y="167486"/>
                          <a:pt x="512969" y="165248"/>
                        </a:cubicBezTo>
                        <a:cubicBezTo>
                          <a:pt x="510048" y="163036"/>
                          <a:pt x="507618" y="160416"/>
                          <a:pt x="505762" y="157385"/>
                        </a:cubicBezTo>
                        <a:cubicBezTo>
                          <a:pt x="503906" y="154355"/>
                          <a:pt x="502786" y="150970"/>
                          <a:pt x="502431" y="147257"/>
                        </a:cubicBezTo>
                        <a:lnTo>
                          <a:pt x="598746" y="147257"/>
                        </a:lnTo>
                        <a:cubicBezTo>
                          <a:pt x="598910" y="145646"/>
                          <a:pt x="599019" y="143981"/>
                          <a:pt x="599019" y="142179"/>
                        </a:cubicBezTo>
                        <a:lnTo>
                          <a:pt x="599019" y="136828"/>
                        </a:lnTo>
                        <a:cubicBezTo>
                          <a:pt x="599019" y="125444"/>
                          <a:pt x="597381" y="115316"/>
                          <a:pt x="594078" y="106416"/>
                        </a:cubicBezTo>
                        <a:moveTo>
                          <a:pt x="502431" y="120066"/>
                        </a:moveTo>
                        <a:cubicBezTo>
                          <a:pt x="502595" y="116681"/>
                          <a:pt x="503496" y="113432"/>
                          <a:pt x="505107" y="110320"/>
                        </a:cubicBezTo>
                        <a:cubicBezTo>
                          <a:pt x="506718" y="107208"/>
                          <a:pt x="508847" y="104505"/>
                          <a:pt x="511522" y="102184"/>
                        </a:cubicBezTo>
                        <a:cubicBezTo>
                          <a:pt x="514198" y="99864"/>
                          <a:pt x="517310" y="98035"/>
                          <a:pt x="520859" y="96724"/>
                        </a:cubicBezTo>
                        <a:cubicBezTo>
                          <a:pt x="524408" y="95387"/>
                          <a:pt x="528339" y="94732"/>
                          <a:pt x="532598" y="94732"/>
                        </a:cubicBezTo>
                        <a:cubicBezTo>
                          <a:pt x="541307" y="94732"/>
                          <a:pt x="547859" y="97216"/>
                          <a:pt x="552200" y="102212"/>
                        </a:cubicBezTo>
                        <a:cubicBezTo>
                          <a:pt x="556568" y="107180"/>
                          <a:pt x="558724" y="113159"/>
                          <a:pt x="558724" y="120093"/>
                        </a:cubicBezTo>
                        <a:lnTo>
                          <a:pt x="502431" y="120093"/>
                        </a:lnTo>
                        <a:close/>
                        <a:moveTo>
                          <a:pt x="399292" y="147557"/>
                        </a:moveTo>
                        <a:cubicBezTo>
                          <a:pt x="397790" y="151652"/>
                          <a:pt x="395633" y="155201"/>
                          <a:pt x="392903" y="158232"/>
                        </a:cubicBezTo>
                        <a:cubicBezTo>
                          <a:pt x="390146" y="161262"/>
                          <a:pt x="386761" y="163692"/>
                          <a:pt x="382748" y="165575"/>
                        </a:cubicBezTo>
                        <a:cubicBezTo>
                          <a:pt x="378762" y="167432"/>
                          <a:pt x="374257" y="168387"/>
                          <a:pt x="369289" y="168387"/>
                        </a:cubicBezTo>
                        <a:cubicBezTo>
                          <a:pt x="364320" y="168387"/>
                          <a:pt x="359897" y="167459"/>
                          <a:pt x="356075" y="165575"/>
                        </a:cubicBezTo>
                        <a:cubicBezTo>
                          <a:pt x="352253" y="163692"/>
                          <a:pt x="349005" y="161207"/>
                          <a:pt x="346329" y="158095"/>
                        </a:cubicBezTo>
                        <a:cubicBezTo>
                          <a:pt x="343654" y="154983"/>
                          <a:pt x="341606" y="151379"/>
                          <a:pt x="340187" y="147284"/>
                        </a:cubicBezTo>
                        <a:cubicBezTo>
                          <a:pt x="338767" y="143189"/>
                          <a:pt x="338057" y="138930"/>
                          <a:pt x="338057" y="134480"/>
                        </a:cubicBezTo>
                        <a:cubicBezTo>
                          <a:pt x="338057" y="130031"/>
                          <a:pt x="338767" y="125499"/>
                          <a:pt x="340187" y="121404"/>
                        </a:cubicBezTo>
                        <a:cubicBezTo>
                          <a:pt x="341606" y="117309"/>
                          <a:pt x="343654" y="113760"/>
                          <a:pt x="346329" y="110729"/>
                        </a:cubicBezTo>
                        <a:cubicBezTo>
                          <a:pt x="349005" y="107699"/>
                          <a:pt x="352253" y="105297"/>
                          <a:pt x="356075" y="103522"/>
                        </a:cubicBezTo>
                        <a:cubicBezTo>
                          <a:pt x="359897" y="101748"/>
                          <a:pt x="364293" y="100847"/>
                          <a:pt x="369289" y="100847"/>
                        </a:cubicBezTo>
                        <a:cubicBezTo>
                          <a:pt x="374285" y="100847"/>
                          <a:pt x="378707" y="101748"/>
                          <a:pt x="382639" y="103522"/>
                        </a:cubicBezTo>
                        <a:cubicBezTo>
                          <a:pt x="386542" y="105297"/>
                          <a:pt x="389928" y="107754"/>
                          <a:pt x="392767" y="110866"/>
                        </a:cubicBezTo>
                        <a:cubicBezTo>
                          <a:pt x="395606" y="113978"/>
                          <a:pt x="397790" y="117582"/>
                          <a:pt x="399292" y="121677"/>
                        </a:cubicBezTo>
                        <a:cubicBezTo>
                          <a:pt x="400793" y="125772"/>
                          <a:pt x="401557" y="130031"/>
                          <a:pt x="401557" y="134480"/>
                        </a:cubicBezTo>
                        <a:cubicBezTo>
                          <a:pt x="401557" y="138930"/>
                          <a:pt x="400793" y="143462"/>
                          <a:pt x="399292" y="147557"/>
                        </a:cubicBezTo>
                        <a:moveTo>
                          <a:pt x="443190" y="68851"/>
                        </a:moveTo>
                        <a:lnTo>
                          <a:pt x="401830" y="68851"/>
                        </a:lnTo>
                        <a:lnTo>
                          <a:pt x="401830" y="85941"/>
                        </a:lnTo>
                        <a:lnTo>
                          <a:pt x="401284" y="85941"/>
                        </a:lnTo>
                        <a:cubicBezTo>
                          <a:pt x="396671" y="78843"/>
                          <a:pt x="390528" y="73574"/>
                          <a:pt x="382884" y="70189"/>
                        </a:cubicBezTo>
                        <a:cubicBezTo>
                          <a:pt x="375240" y="66803"/>
                          <a:pt x="367241" y="65111"/>
                          <a:pt x="358887" y="65111"/>
                        </a:cubicBezTo>
                        <a:cubicBezTo>
                          <a:pt x="348923" y="65111"/>
                          <a:pt x="340023" y="67022"/>
                          <a:pt x="332188" y="70844"/>
                        </a:cubicBezTo>
                        <a:cubicBezTo>
                          <a:pt x="324353" y="74666"/>
                          <a:pt x="317746" y="79798"/>
                          <a:pt x="312313" y="86187"/>
                        </a:cubicBezTo>
                        <a:cubicBezTo>
                          <a:pt x="306881" y="92602"/>
                          <a:pt x="302758" y="99973"/>
                          <a:pt x="299919" y="108327"/>
                        </a:cubicBezTo>
                        <a:cubicBezTo>
                          <a:pt x="297080" y="116681"/>
                          <a:pt x="295660" y="125499"/>
                          <a:pt x="295660" y="134754"/>
                        </a:cubicBezTo>
                        <a:cubicBezTo>
                          <a:pt x="295660" y="144008"/>
                          <a:pt x="297080" y="152772"/>
                          <a:pt x="299919" y="161016"/>
                        </a:cubicBezTo>
                        <a:cubicBezTo>
                          <a:pt x="302758" y="169288"/>
                          <a:pt x="306908" y="176523"/>
                          <a:pt x="312313" y="182774"/>
                        </a:cubicBezTo>
                        <a:cubicBezTo>
                          <a:pt x="317746" y="188999"/>
                          <a:pt x="324353" y="193940"/>
                          <a:pt x="332188" y="197598"/>
                        </a:cubicBezTo>
                        <a:cubicBezTo>
                          <a:pt x="340023" y="201257"/>
                          <a:pt x="349005" y="203058"/>
                          <a:pt x="359133" y="203058"/>
                        </a:cubicBezTo>
                        <a:cubicBezTo>
                          <a:pt x="368033" y="203058"/>
                          <a:pt x="375950" y="201475"/>
                          <a:pt x="382884" y="198254"/>
                        </a:cubicBezTo>
                        <a:cubicBezTo>
                          <a:pt x="389818" y="195060"/>
                          <a:pt x="395333" y="190773"/>
                          <a:pt x="399428" y="185450"/>
                        </a:cubicBezTo>
                        <a:lnTo>
                          <a:pt x="400220" y="185450"/>
                        </a:lnTo>
                        <a:lnTo>
                          <a:pt x="400220" y="193449"/>
                        </a:lnTo>
                        <a:cubicBezTo>
                          <a:pt x="400220" y="204642"/>
                          <a:pt x="397162" y="213624"/>
                          <a:pt x="391020" y="220394"/>
                        </a:cubicBezTo>
                        <a:cubicBezTo>
                          <a:pt x="384877" y="227137"/>
                          <a:pt x="375404" y="230522"/>
                          <a:pt x="362600" y="230522"/>
                        </a:cubicBezTo>
                        <a:cubicBezTo>
                          <a:pt x="355147" y="230522"/>
                          <a:pt x="347531" y="229130"/>
                          <a:pt x="339777" y="226373"/>
                        </a:cubicBezTo>
                        <a:cubicBezTo>
                          <a:pt x="332051" y="223615"/>
                          <a:pt x="324981" y="219384"/>
                          <a:pt x="318565" y="213706"/>
                        </a:cubicBezTo>
                        <a:lnTo>
                          <a:pt x="296698" y="244937"/>
                        </a:lnTo>
                        <a:cubicBezTo>
                          <a:pt x="305761" y="251680"/>
                          <a:pt x="316490" y="256840"/>
                          <a:pt x="328857" y="260416"/>
                        </a:cubicBezTo>
                        <a:cubicBezTo>
                          <a:pt x="341224" y="263965"/>
                          <a:pt x="353264" y="265740"/>
                          <a:pt x="365003" y="265740"/>
                        </a:cubicBezTo>
                        <a:cubicBezTo>
                          <a:pt x="376742" y="265740"/>
                          <a:pt x="387443" y="264183"/>
                          <a:pt x="397162" y="261071"/>
                        </a:cubicBezTo>
                        <a:cubicBezTo>
                          <a:pt x="406854" y="257959"/>
                          <a:pt x="415071" y="253236"/>
                          <a:pt x="421841" y="246930"/>
                        </a:cubicBezTo>
                        <a:cubicBezTo>
                          <a:pt x="428585" y="240623"/>
                          <a:pt x="433826" y="232652"/>
                          <a:pt x="437566" y="223042"/>
                        </a:cubicBezTo>
                        <a:cubicBezTo>
                          <a:pt x="441306" y="213433"/>
                          <a:pt x="443163" y="202130"/>
                          <a:pt x="443163" y="189163"/>
                        </a:cubicBezTo>
                        <a:lnTo>
                          <a:pt x="443163" y="68824"/>
                        </a:lnTo>
                        <a:close/>
                        <a:moveTo>
                          <a:pt x="279881" y="201721"/>
                        </a:moveTo>
                        <a:lnTo>
                          <a:pt x="279881" y="119547"/>
                        </a:lnTo>
                        <a:cubicBezTo>
                          <a:pt x="279881" y="112968"/>
                          <a:pt x="279035" y="106389"/>
                          <a:pt x="277342" y="99809"/>
                        </a:cubicBezTo>
                        <a:cubicBezTo>
                          <a:pt x="275649" y="93230"/>
                          <a:pt x="272892" y="87415"/>
                          <a:pt x="269070" y="82337"/>
                        </a:cubicBezTo>
                        <a:cubicBezTo>
                          <a:pt x="265248" y="77259"/>
                          <a:pt x="260225" y="73137"/>
                          <a:pt x="254000" y="69943"/>
                        </a:cubicBezTo>
                        <a:cubicBezTo>
                          <a:pt x="247776" y="66749"/>
                          <a:pt x="240214" y="65138"/>
                          <a:pt x="231314" y="65138"/>
                        </a:cubicBezTo>
                        <a:cubicBezTo>
                          <a:pt x="226673" y="65138"/>
                          <a:pt x="222332" y="65766"/>
                          <a:pt x="218237" y="67022"/>
                        </a:cubicBezTo>
                        <a:cubicBezTo>
                          <a:pt x="214142" y="68250"/>
                          <a:pt x="210375" y="69861"/>
                          <a:pt x="206880" y="71827"/>
                        </a:cubicBezTo>
                        <a:cubicBezTo>
                          <a:pt x="203413" y="73792"/>
                          <a:pt x="200383" y="76140"/>
                          <a:pt x="197817" y="78897"/>
                        </a:cubicBezTo>
                        <a:cubicBezTo>
                          <a:pt x="195223" y="81655"/>
                          <a:pt x="193148" y="84467"/>
                          <a:pt x="191538" y="87306"/>
                        </a:cubicBezTo>
                        <a:lnTo>
                          <a:pt x="190992" y="87306"/>
                        </a:lnTo>
                        <a:lnTo>
                          <a:pt x="190992" y="68906"/>
                        </a:lnTo>
                        <a:lnTo>
                          <a:pt x="148567" y="68906"/>
                        </a:lnTo>
                        <a:lnTo>
                          <a:pt x="148567" y="201775"/>
                        </a:lnTo>
                        <a:lnTo>
                          <a:pt x="192602" y="201775"/>
                        </a:lnTo>
                        <a:lnTo>
                          <a:pt x="192602" y="129730"/>
                        </a:lnTo>
                        <a:cubicBezTo>
                          <a:pt x="192602" y="125990"/>
                          <a:pt x="193094" y="122387"/>
                          <a:pt x="194077" y="118919"/>
                        </a:cubicBezTo>
                        <a:cubicBezTo>
                          <a:pt x="195059" y="115452"/>
                          <a:pt x="196534" y="112395"/>
                          <a:pt x="198472" y="109719"/>
                        </a:cubicBezTo>
                        <a:cubicBezTo>
                          <a:pt x="200410" y="107044"/>
                          <a:pt x="202867" y="104969"/>
                          <a:pt x="205816" y="103468"/>
                        </a:cubicBezTo>
                        <a:cubicBezTo>
                          <a:pt x="208764" y="101966"/>
                          <a:pt x="212177" y="101202"/>
                          <a:pt x="216080" y="101202"/>
                        </a:cubicBezTo>
                        <a:cubicBezTo>
                          <a:pt x="219984" y="101202"/>
                          <a:pt x="223233" y="101966"/>
                          <a:pt x="225827" y="103468"/>
                        </a:cubicBezTo>
                        <a:cubicBezTo>
                          <a:pt x="228393" y="104969"/>
                          <a:pt x="230413" y="107017"/>
                          <a:pt x="231833" y="109610"/>
                        </a:cubicBezTo>
                        <a:cubicBezTo>
                          <a:pt x="233252" y="112176"/>
                          <a:pt x="234262" y="115179"/>
                          <a:pt x="234890" y="118537"/>
                        </a:cubicBezTo>
                        <a:cubicBezTo>
                          <a:pt x="235518" y="121922"/>
                          <a:pt x="235818" y="125471"/>
                          <a:pt x="235818" y="129212"/>
                        </a:cubicBezTo>
                        <a:lnTo>
                          <a:pt x="235818" y="201775"/>
                        </a:lnTo>
                        <a:lnTo>
                          <a:pt x="279826" y="201775"/>
                        </a:lnTo>
                        <a:close/>
                        <a:moveTo>
                          <a:pt x="28556" y="110729"/>
                        </a:moveTo>
                        <a:cubicBezTo>
                          <a:pt x="32651" y="106989"/>
                          <a:pt x="37592" y="103795"/>
                          <a:pt x="43380" y="101120"/>
                        </a:cubicBezTo>
                        <a:cubicBezTo>
                          <a:pt x="49168" y="98444"/>
                          <a:pt x="55174" y="97107"/>
                          <a:pt x="61398" y="97107"/>
                        </a:cubicBezTo>
                        <a:cubicBezTo>
                          <a:pt x="68141" y="97107"/>
                          <a:pt x="73847" y="98663"/>
                          <a:pt x="78461" y="101775"/>
                        </a:cubicBezTo>
                        <a:cubicBezTo>
                          <a:pt x="83074" y="104887"/>
                          <a:pt x="85395" y="109747"/>
                          <a:pt x="85395" y="116326"/>
                        </a:cubicBezTo>
                        <a:lnTo>
                          <a:pt x="85395" y="118455"/>
                        </a:lnTo>
                        <a:cubicBezTo>
                          <a:pt x="75785" y="118455"/>
                          <a:pt x="65930" y="119001"/>
                          <a:pt x="55774" y="120066"/>
                        </a:cubicBezTo>
                        <a:cubicBezTo>
                          <a:pt x="45646" y="121131"/>
                          <a:pt x="36418" y="123260"/>
                          <a:pt x="28146" y="126482"/>
                        </a:cubicBezTo>
                        <a:cubicBezTo>
                          <a:pt x="19874" y="129676"/>
                          <a:pt x="13104" y="134235"/>
                          <a:pt x="7862" y="140077"/>
                        </a:cubicBezTo>
                        <a:cubicBezTo>
                          <a:pt x="2621" y="145947"/>
                          <a:pt x="0" y="153700"/>
                          <a:pt x="0" y="163282"/>
                        </a:cubicBezTo>
                        <a:cubicBezTo>
                          <a:pt x="0" y="171117"/>
                          <a:pt x="1502" y="177697"/>
                          <a:pt x="4532" y="183020"/>
                        </a:cubicBezTo>
                        <a:cubicBezTo>
                          <a:pt x="7562" y="188371"/>
                          <a:pt x="11411" y="192630"/>
                          <a:pt x="16134" y="195824"/>
                        </a:cubicBezTo>
                        <a:cubicBezTo>
                          <a:pt x="20830" y="199018"/>
                          <a:pt x="26044" y="201339"/>
                          <a:pt x="31750" y="202758"/>
                        </a:cubicBezTo>
                        <a:cubicBezTo>
                          <a:pt x="37428" y="204178"/>
                          <a:pt x="42970" y="204888"/>
                          <a:pt x="48294" y="204888"/>
                        </a:cubicBezTo>
                        <a:cubicBezTo>
                          <a:pt x="56293" y="204888"/>
                          <a:pt x="63718" y="203359"/>
                          <a:pt x="70571" y="200356"/>
                        </a:cubicBezTo>
                        <a:cubicBezTo>
                          <a:pt x="77423" y="197325"/>
                          <a:pt x="82528" y="193067"/>
                          <a:pt x="85913" y="187552"/>
                        </a:cubicBezTo>
                        <a:lnTo>
                          <a:pt x="86705" y="187552"/>
                        </a:lnTo>
                        <a:lnTo>
                          <a:pt x="86705" y="201693"/>
                        </a:lnTo>
                        <a:lnTo>
                          <a:pt x="126727" y="201693"/>
                        </a:lnTo>
                        <a:lnTo>
                          <a:pt x="126727" y="134726"/>
                        </a:lnTo>
                        <a:cubicBezTo>
                          <a:pt x="126727" y="122632"/>
                          <a:pt x="125608" y="112176"/>
                          <a:pt x="123397" y="103386"/>
                        </a:cubicBezTo>
                        <a:cubicBezTo>
                          <a:pt x="121158" y="94568"/>
                          <a:pt x="117664" y="87279"/>
                          <a:pt x="112859" y="81518"/>
                        </a:cubicBezTo>
                        <a:cubicBezTo>
                          <a:pt x="108054" y="75731"/>
                          <a:pt x="101775" y="71472"/>
                          <a:pt x="94049" y="68714"/>
                        </a:cubicBezTo>
                        <a:cubicBezTo>
                          <a:pt x="86296" y="65957"/>
                          <a:pt x="76850" y="64565"/>
                          <a:pt x="65629" y="64565"/>
                        </a:cubicBezTo>
                        <a:cubicBezTo>
                          <a:pt x="54409" y="64565"/>
                          <a:pt x="44144" y="66421"/>
                          <a:pt x="33743" y="70161"/>
                        </a:cubicBezTo>
                        <a:cubicBezTo>
                          <a:pt x="23342" y="73901"/>
                          <a:pt x="14223" y="79498"/>
                          <a:pt x="6388" y="86978"/>
                        </a:cubicBezTo>
                        <a:lnTo>
                          <a:pt x="28529" y="110729"/>
                        </a:lnTo>
                        <a:close/>
                        <a:moveTo>
                          <a:pt x="86705" y="148349"/>
                        </a:moveTo>
                        <a:cubicBezTo>
                          <a:pt x="86705" y="156703"/>
                          <a:pt x="84357" y="163337"/>
                          <a:pt x="79634" y="168223"/>
                        </a:cubicBezTo>
                        <a:cubicBezTo>
                          <a:pt x="74912" y="173110"/>
                          <a:pt x="68114" y="175567"/>
                          <a:pt x="59214" y="175567"/>
                        </a:cubicBezTo>
                        <a:cubicBezTo>
                          <a:pt x="57085" y="175567"/>
                          <a:pt x="54846" y="175349"/>
                          <a:pt x="52553" y="174912"/>
                        </a:cubicBezTo>
                        <a:cubicBezTo>
                          <a:pt x="50232" y="174475"/>
                          <a:pt x="48185" y="173711"/>
                          <a:pt x="46410" y="172646"/>
                        </a:cubicBezTo>
                        <a:cubicBezTo>
                          <a:pt x="44636" y="171581"/>
                          <a:pt x="43161" y="170162"/>
                          <a:pt x="42015" y="168387"/>
                        </a:cubicBezTo>
                        <a:cubicBezTo>
                          <a:pt x="40868" y="166613"/>
                          <a:pt x="40295" y="164483"/>
                          <a:pt x="40295" y="161972"/>
                        </a:cubicBezTo>
                        <a:cubicBezTo>
                          <a:pt x="40295" y="158068"/>
                          <a:pt x="41551" y="154901"/>
                          <a:pt x="44035" y="152499"/>
                        </a:cubicBezTo>
                        <a:cubicBezTo>
                          <a:pt x="46519" y="150096"/>
                          <a:pt x="49686" y="148267"/>
                          <a:pt x="53508" y="147011"/>
                        </a:cubicBezTo>
                        <a:cubicBezTo>
                          <a:pt x="57330" y="145755"/>
                          <a:pt x="61698" y="144909"/>
                          <a:pt x="66585" y="144472"/>
                        </a:cubicBezTo>
                        <a:cubicBezTo>
                          <a:pt x="71472" y="144036"/>
                          <a:pt x="76331" y="143817"/>
                          <a:pt x="81136" y="143817"/>
                        </a:cubicBezTo>
                        <a:lnTo>
                          <a:pt x="86732" y="143817"/>
                        </a:lnTo>
                        <a:lnTo>
                          <a:pt x="86732" y="148349"/>
                        </a:lnTo>
                        <a:close/>
                      </a:path>
                    </a:pathLst>
                  </a:custGeom>
                  <a:solidFill>
                    <a:srgbClr val="75C044"/>
                  </a:solidFill>
                  <a:ln w="0" cap="flat">
                    <a:noFill/>
                    <a:prstDash val="solid"/>
                    <a:miter/>
                  </a:ln>
                </p:spPr>
                <p:txBody>
                  <a:bodyPr rtlCol="0" anchor="ctr"/>
                  <a:lstStyle/>
                  <a:p>
                    <a:endParaRPr lang="en-GB" dirty="0"/>
                  </a:p>
                </p:txBody>
              </p:sp>
              <p:sp>
                <p:nvSpPr>
                  <p:cNvPr id="30" name="Freeform: Shape 49">
                    <a:extLst>
                      <a:ext uri="{FF2B5EF4-FFF2-40B4-BE49-F238E27FC236}">
                        <a16:creationId xmlns:a16="http://schemas.microsoft.com/office/drawing/2014/main" id="{2F75A98B-EC7B-967A-72F7-22A3ECA65C4D}"/>
                      </a:ext>
                    </a:extLst>
                  </p:cNvPr>
                  <p:cNvSpPr/>
                  <p:nvPr/>
                </p:nvSpPr>
                <p:spPr>
                  <a:xfrm>
                    <a:off x="9605722" y="6261458"/>
                    <a:ext cx="116380" cy="141442"/>
                  </a:xfrm>
                  <a:custGeom>
                    <a:avLst/>
                    <a:gdLst>
                      <a:gd name="connsiteX0" fmla="*/ 27 w 116380"/>
                      <a:gd name="connsiteY0" fmla="*/ 18673 h 141442"/>
                      <a:gd name="connsiteX1" fmla="*/ 24188 w 116380"/>
                      <a:gd name="connsiteY1" fmla="*/ 4668 h 141442"/>
                      <a:gd name="connsiteX2" fmla="*/ 53399 w 116380"/>
                      <a:gd name="connsiteY2" fmla="*/ 0 h 141442"/>
                      <a:gd name="connsiteX3" fmla="*/ 72755 w 116380"/>
                      <a:gd name="connsiteY3" fmla="*/ 2539 h 141442"/>
                      <a:gd name="connsiteX4" fmla="*/ 90500 w 116380"/>
                      <a:gd name="connsiteY4" fmla="*/ 10401 h 141442"/>
                      <a:gd name="connsiteX5" fmla="*/ 103577 w 116380"/>
                      <a:gd name="connsiteY5" fmla="*/ 24133 h 141442"/>
                      <a:gd name="connsiteX6" fmla="*/ 108654 w 116380"/>
                      <a:gd name="connsiteY6" fmla="*/ 44527 h 141442"/>
                      <a:gd name="connsiteX7" fmla="*/ 105187 w 116380"/>
                      <a:gd name="connsiteY7" fmla="*/ 60552 h 141442"/>
                      <a:gd name="connsiteX8" fmla="*/ 96233 w 116380"/>
                      <a:gd name="connsiteY8" fmla="*/ 71772 h 141442"/>
                      <a:gd name="connsiteX9" fmla="*/ 83811 w 116380"/>
                      <a:gd name="connsiteY9" fmla="*/ 78979 h 141442"/>
                      <a:gd name="connsiteX10" fmla="*/ 69943 w 116380"/>
                      <a:gd name="connsiteY10" fmla="*/ 83238 h 141442"/>
                      <a:gd name="connsiteX11" fmla="*/ 49932 w 116380"/>
                      <a:gd name="connsiteY11" fmla="*/ 89381 h 141442"/>
                      <a:gd name="connsiteX12" fmla="*/ 43516 w 116380"/>
                      <a:gd name="connsiteY12" fmla="*/ 98444 h 141442"/>
                      <a:gd name="connsiteX13" fmla="*/ 48731 w 116380"/>
                      <a:gd name="connsiteY13" fmla="*/ 107399 h 141442"/>
                      <a:gd name="connsiteX14" fmla="*/ 59269 w 116380"/>
                      <a:gd name="connsiteY14" fmla="*/ 109938 h 141442"/>
                      <a:gd name="connsiteX15" fmla="*/ 77423 w 116380"/>
                      <a:gd name="connsiteY15" fmla="*/ 105679 h 141442"/>
                      <a:gd name="connsiteX16" fmla="*/ 91838 w 116380"/>
                      <a:gd name="connsiteY16" fmla="*/ 95005 h 141442"/>
                      <a:gd name="connsiteX17" fmla="*/ 116380 w 116380"/>
                      <a:gd name="connsiteY17" fmla="*/ 120885 h 141442"/>
                      <a:gd name="connsiteX18" fmla="*/ 90363 w 116380"/>
                      <a:gd name="connsiteY18" fmla="*/ 136228 h 141442"/>
                      <a:gd name="connsiteX19" fmla="*/ 58477 w 116380"/>
                      <a:gd name="connsiteY19" fmla="*/ 141442 h 141442"/>
                      <a:gd name="connsiteX20" fmla="*/ 38193 w 116380"/>
                      <a:gd name="connsiteY20" fmla="*/ 139040 h 141442"/>
                      <a:gd name="connsiteX21" fmla="*/ 19902 w 116380"/>
                      <a:gd name="connsiteY21" fmla="*/ 131314 h 141442"/>
                      <a:gd name="connsiteX22" fmla="*/ 6689 w 116380"/>
                      <a:gd name="connsiteY22" fmla="*/ 117309 h 141442"/>
                      <a:gd name="connsiteX23" fmla="*/ 1611 w 116380"/>
                      <a:gd name="connsiteY23" fmla="*/ 96096 h 141442"/>
                      <a:gd name="connsiteX24" fmla="*/ 5351 w 116380"/>
                      <a:gd name="connsiteY24" fmla="*/ 79553 h 141442"/>
                      <a:gd name="connsiteX25" fmla="*/ 15233 w 116380"/>
                      <a:gd name="connsiteY25" fmla="*/ 67814 h 141442"/>
                      <a:gd name="connsiteX26" fmla="*/ 28965 w 116380"/>
                      <a:gd name="connsiteY26" fmla="*/ 60088 h 141442"/>
                      <a:gd name="connsiteX27" fmla="*/ 44035 w 116380"/>
                      <a:gd name="connsiteY27" fmla="*/ 55556 h 141442"/>
                      <a:gd name="connsiteX28" fmla="*/ 62572 w 116380"/>
                      <a:gd name="connsiteY28" fmla="*/ 50232 h 141442"/>
                      <a:gd name="connsiteX29" fmla="*/ 68305 w 116380"/>
                      <a:gd name="connsiteY29" fmla="*/ 42233 h 141442"/>
                      <a:gd name="connsiteX30" fmla="*/ 63091 w 116380"/>
                      <a:gd name="connsiteY30" fmla="*/ 33961 h 141442"/>
                      <a:gd name="connsiteX31" fmla="*/ 51761 w 116380"/>
                      <a:gd name="connsiteY31" fmla="*/ 31559 h 141442"/>
                      <a:gd name="connsiteX32" fmla="*/ 36555 w 116380"/>
                      <a:gd name="connsiteY32" fmla="*/ 35026 h 141442"/>
                      <a:gd name="connsiteX33" fmla="*/ 24024 w 116380"/>
                      <a:gd name="connsiteY33" fmla="*/ 43571 h 141442"/>
                      <a:gd name="connsiteX34" fmla="*/ 0 w 116380"/>
                      <a:gd name="connsiteY34" fmla="*/ 18755 h 14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6380" h="141442">
                        <a:moveTo>
                          <a:pt x="27" y="18673"/>
                        </a:moveTo>
                        <a:cubicBezTo>
                          <a:pt x="6607" y="12449"/>
                          <a:pt x="14660" y="7781"/>
                          <a:pt x="24188" y="4668"/>
                        </a:cubicBezTo>
                        <a:cubicBezTo>
                          <a:pt x="33716" y="1556"/>
                          <a:pt x="43435" y="0"/>
                          <a:pt x="53399" y="0"/>
                        </a:cubicBezTo>
                        <a:cubicBezTo>
                          <a:pt x="59787" y="0"/>
                          <a:pt x="66257" y="846"/>
                          <a:pt x="72755" y="2539"/>
                        </a:cubicBezTo>
                        <a:cubicBezTo>
                          <a:pt x="79252" y="4232"/>
                          <a:pt x="85149" y="6852"/>
                          <a:pt x="90500" y="10401"/>
                        </a:cubicBezTo>
                        <a:cubicBezTo>
                          <a:pt x="95823" y="13950"/>
                          <a:pt x="100191" y="18537"/>
                          <a:pt x="103577" y="24133"/>
                        </a:cubicBezTo>
                        <a:cubicBezTo>
                          <a:pt x="106962" y="29730"/>
                          <a:pt x="108654" y="36528"/>
                          <a:pt x="108654" y="44527"/>
                        </a:cubicBezTo>
                        <a:cubicBezTo>
                          <a:pt x="108654" y="50751"/>
                          <a:pt x="107508" y="56102"/>
                          <a:pt x="105187" y="60552"/>
                        </a:cubicBezTo>
                        <a:cubicBezTo>
                          <a:pt x="102867" y="65002"/>
                          <a:pt x="99891" y="68742"/>
                          <a:pt x="96233" y="71772"/>
                        </a:cubicBezTo>
                        <a:cubicBezTo>
                          <a:pt x="92575" y="74802"/>
                          <a:pt x="88452" y="77205"/>
                          <a:pt x="83811" y="78979"/>
                        </a:cubicBezTo>
                        <a:cubicBezTo>
                          <a:pt x="79198" y="80754"/>
                          <a:pt x="74584" y="82173"/>
                          <a:pt x="69943" y="83238"/>
                        </a:cubicBezTo>
                        <a:cubicBezTo>
                          <a:pt x="60879" y="85368"/>
                          <a:pt x="54191" y="87415"/>
                          <a:pt x="49932" y="89381"/>
                        </a:cubicBezTo>
                        <a:cubicBezTo>
                          <a:pt x="45673" y="91346"/>
                          <a:pt x="43516" y="94349"/>
                          <a:pt x="43516" y="98444"/>
                        </a:cubicBezTo>
                        <a:cubicBezTo>
                          <a:pt x="43516" y="102539"/>
                          <a:pt x="45264" y="105706"/>
                          <a:pt x="48731" y="107399"/>
                        </a:cubicBezTo>
                        <a:cubicBezTo>
                          <a:pt x="52198" y="109091"/>
                          <a:pt x="55720" y="109938"/>
                          <a:pt x="59269" y="109938"/>
                        </a:cubicBezTo>
                        <a:cubicBezTo>
                          <a:pt x="65684" y="109938"/>
                          <a:pt x="71717" y="108518"/>
                          <a:pt x="77423" y="105679"/>
                        </a:cubicBezTo>
                        <a:cubicBezTo>
                          <a:pt x="83129" y="102840"/>
                          <a:pt x="87934" y="99263"/>
                          <a:pt x="91838" y="95005"/>
                        </a:cubicBezTo>
                        <a:lnTo>
                          <a:pt x="116380" y="120885"/>
                        </a:lnTo>
                        <a:cubicBezTo>
                          <a:pt x="109446" y="127655"/>
                          <a:pt x="100765" y="132761"/>
                          <a:pt x="90363" y="136228"/>
                        </a:cubicBezTo>
                        <a:cubicBezTo>
                          <a:pt x="79962" y="139695"/>
                          <a:pt x="69342" y="141442"/>
                          <a:pt x="58477" y="141442"/>
                        </a:cubicBezTo>
                        <a:cubicBezTo>
                          <a:pt x="51706" y="141442"/>
                          <a:pt x="44963" y="140650"/>
                          <a:pt x="38193" y="139040"/>
                        </a:cubicBezTo>
                        <a:cubicBezTo>
                          <a:pt x="31422" y="137456"/>
                          <a:pt x="25335" y="134863"/>
                          <a:pt x="19902" y="131314"/>
                        </a:cubicBezTo>
                        <a:cubicBezTo>
                          <a:pt x="14469" y="127765"/>
                          <a:pt x="10074" y="123096"/>
                          <a:pt x="6689" y="117309"/>
                        </a:cubicBezTo>
                        <a:cubicBezTo>
                          <a:pt x="3303" y="111521"/>
                          <a:pt x="1611" y="104450"/>
                          <a:pt x="1611" y="96096"/>
                        </a:cubicBezTo>
                        <a:cubicBezTo>
                          <a:pt x="1611" y="89681"/>
                          <a:pt x="2839" y="84166"/>
                          <a:pt x="5351" y="79553"/>
                        </a:cubicBezTo>
                        <a:cubicBezTo>
                          <a:pt x="7835" y="74912"/>
                          <a:pt x="11138" y="71008"/>
                          <a:pt x="15233" y="67814"/>
                        </a:cubicBezTo>
                        <a:cubicBezTo>
                          <a:pt x="19328" y="64619"/>
                          <a:pt x="23915" y="62053"/>
                          <a:pt x="28965" y="60088"/>
                        </a:cubicBezTo>
                        <a:cubicBezTo>
                          <a:pt x="34043" y="58149"/>
                          <a:pt x="39066" y="56620"/>
                          <a:pt x="44035" y="55556"/>
                        </a:cubicBezTo>
                        <a:cubicBezTo>
                          <a:pt x="52580" y="53617"/>
                          <a:pt x="58750" y="51816"/>
                          <a:pt x="62572" y="50232"/>
                        </a:cubicBezTo>
                        <a:cubicBezTo>
                          <a:pt x="66394" y="48622"/>
                          <a:pt x="68305" y="45973"/>
                          <a:pt x="68305" y="42233"/>
                        </a:cubicBezTo>
                        <a:cubicBezTo>
                          <a:pt x="68305" y="38493"/>
                          <a:pt x="66585" y="35572"/>
                          <a:pt x="63091" y="33961"/>
                        </a:cubicBezTo>
                        <a:cubicBezTo>
                          <a:pt x="59623" y="32351"/>
                          <a:pt x="55856" y="31559"/>
                          <a:pt x="51761" y="31559"/>
                        </a:cubicBezTo>
                        <a:cubicBezTo>
                          <a:pt x="46410" y="31559"/>
                          <a:pt x="41360" y="32706"/>
                          <a:pt x="36555" y="35026"/>
                        </a:cubicBezTo>
                        <a:cubicBezTo>
                          <a:pt x="31750" y="37347"/>
                          <a:pt x="27573" y="40186"/>
                          <a:pt x="24024" y="43571"/>
                        </a:cubicBezTo>
                        <a:lnTo>
                          <a:pt x="0" y="18755"/>
                        </a:lnTo>
                        <a:close/>
                      </a:path>
                    </a:pathLst>
                  </a:custGeom>
                  <a:solidFill>
                    <a:srgbClr val="ED1C29"/>
                  </a:solidFill>
                  <a:ln w="0" cap="flat">
                    <a:noFill/>
                    <a:prstDash val="solid"/>
                    <a:miter/>
                  </a:ln>
                </p:spPr>
                <p:txBody>
                  <a:bodyPr rtlCol="0" anchor="ctr"/>
                  <a:lstStyle/>
                  <a:p>
                    <a:endParaRPr lang="en-GB" dirty="0"/>
                  </a:p>
                </p:txBody>
              </p:sp>
              <p:sp>
                <p:nvSpPr>
                  <p:cNvPr id="31" name="Freeform: Shape 57">
                    <a:extLst>
                      <a:ext uri="{FF2B5EF4-FFF2-40B4-BE49-F238E27FC236}">
                        <a16:creationId xmlns:a16="http://schemas.microsoft.com/office/drawing/2014/main" id="{6BCC31F0-0D92-9254-82BA-6A800D244248}"/>
                      </a:ext>
                    </a:extLst>
                  </p:cNvPr>
                  <p:cNvSpPr/>
                  <p:nvPr/>
                </p:nvSpPr>
                <p:spPr>
                  <a:xfrm>
                    <a:off x="9667721" y="5977728"/>
                    <a:ext cx="410271" cy="485534"/>
                  </a:xfrm>
                  <a:custGeom>
                    <a:avLst/>
                    <a:gdLst>
                      <a:gd name="connsiteX0" fmla="*/ 316463 w 410271"/>
                      <a:gd name="connsiteY0" fmla="*/ 427247 h 485534"/>
                      <a:gd name="connsiteX1" fmla="*/ 263009 w 410271"/>
                      <a:gd name="connsiteY1" fmla="*/ 480346 h 485534"/>
                      <a:gd name="connsiteX2" fmla="*/ 189927 w 410271"/>
                      <a:gd name="connsiteY2" fmla="*/ 462000 h 485534"/>
                      <a:gd name="connsiteX3" fmla="*/ 146875 w 410271"/>
                      <a:gd name="connsiteY3" fmla="*/ 387334 h 485534"/>
                      <a:gd name="connsiteX4" fmla="*/ 152062 w 410271"/>
                      <a:gd name="connsiteY4" fmla="*/ 245783 h 485534"/>
                      <a:gd name="connsiteX5" fmla="*/ 277806 w 410271"/>
                      <a:gd name="connsiteY5" fmla="*/ 123670 h 485534"/>
                      <a:gd name="connsiteX6" fmla="*/ 376605 w 410271"/>
                      <a:gd name="connsiteY6" fmla="*/ 0 h 485534"/>
                      <a:gd name="connsiteX7" fmla="*/ 388262 w 410271"/>
                      <a:gd name="connsiteY7" fmla="*/ 18673 h 485534"/>
                      <a:gd name="connsiteX8" fmla="*/ 385505 w 410271"/>
                      <a:gd name="connsiteY8" fmla="*/ 126345 h 485534"/>
                      <a:gd name="connsiteX9" fmla="*/ 285341 w 410271"/>
                      <a:gd name="connsiteY9" fmla="*/ 165930 h 485534"/>
                      <a:gd name="connsiteX10" fmla="*/ 287416 w 410271"/>
                      <a:gd name="connsiteY10" fmla="*/ 167104 h 485534"/>
                      <a:gd name="connsiteX11" fmla="*/ 369726 w 410271"/>
                      <a:gd name="connsiteY11" fmla="*/ 166312 h 485534"/>
                      <a:gd name="connsiteX12" fmla="*/ 407181 w 410271"/>
                      <a:gd name="connsiteY12" fmla="*/ 119520 h 485534"/>
                      <a:gd name="connsiteX13" fmla="*/ 408492 w 410271"/>
                      <a:gd name="connsiteY13" fmla="*/ 125744 h 485534"/>
                      <a:gd name="connsiteX14" fmla="*/ 362054 w 410271"/>
                      <a:gd name="connsiteY14" fmla="*/ 219302 h 485534"/>
                      <a:gd name="connsiteX15" fmla="*/ 254874 w 410271"/>
                      <a:gd name="connsiteY15" fmla="*/ 196152 h 485534"/>
                      <a:gd name="connsiteX16" fmla="*/ 315535 w 410271"/>
                      <a:gd name="connsiteY16" fmla="*/ 253973 h 485534"/>
                      <a:gd name="connsiteX17" fmla="*/ 398363 w 410271"/>
                      <a:gd name="connsiteY17" fmla="*/ 224407 h 485534"/>
                      <a:gd name="connsiteX18" fmla="*/ 398363 w 410271"/>
                      <a:gd name="connsiteY18" fmla="*/ 233362 h 485534"/>
                      <a:gd name="connsiteX19" fmla="*/ 353264 w 410271"/>
                      <a:gd name="connsiteY19" fmla="*/ 310758 h 485534"/>
                      <a:gd name="connsiteX20" fmla="*/ 268879 w 410271"/>
                      <a:gd name="connsiteY20" fmla="*/ 301694 h 485534"/>
                      <a:gd name="connsiteX21" fmla="*/ 223370 w 410271"/>
                      <a:gd name="connsiteY21" fmla="*/ 234536 h 485534"/>
                      <a:gd name="connsiteX22" fmla="*/ 222987 w 410271"/>
                      <a:gd name="connsiteY22" fmla="*/ 242698 h 485534"/>
                      <a:gd name="connsiteX23" fmla="*/ 271199 w 410271"/>
                      <a:gd name="connsiteY23" fmla="*/ 331615 h 485534"/>
                      <a:gd name="connsiteX24" fmla="*/ 374640 w 410271"/>
                      <a:gd name="connsiteY24" fmla="*/ 347558 h 485534"/>
                      <a:gd name="connsiteX25" fmla="*/ 370763 w 410271"/>
                      <a:gd name="connsiteY25" fmla="*/ 353783 h 485534"/>
                      <a:gd name="connsiteX26" fmla="*/ 258751 w 410271"/>
                      <a:gd name="connsiteY26" fmla="*/ 392658 h 485534"/>
                      <a:gd name="connsiteX27" fmla="*/ 187443 w 410271"/>
                      <a:gd name="connsiteY27" fmla="*/ 293094 h 485534"/>
                      <a:gd name="connsiteX28" fmla="*/ 208054 w 410271"/>
                      <a:gd name="connsiteY28" fmla="*/ 388891 h 485534"/>
                      <a:gd name="connsiteX29" fmla="*/ 316436 w 410271"/>
                      <a:gd name="connsiteY29" fmla="*/ 427275 h 485534"/>
                      <a:gd name="connsiteX30" fmla="*/ 189517 w 410271"/>
                      <a:gd name="connsiteY30" fmla="*/ 484905 h 485534"/>
                      <a:gd name="connsiteX31" fmla="*/ 128829 w 410271"/>
                      <a:gd name="connsiteY31" fmla="*/ 311822 h 485534"/>
                      <a:gd name="connsiteX32" fmla="*/ 0 w 410271"/>
                      <a:gd name="connsiteY32" fmla="*/ 484905 h 485534"/>
                      <a:gd name="connsiteX33" fmla="*/ 119793 w 410271"/>
                      <a:gd name="connsiteY33" fmla="*/ 422715 h 485534"/>
                      <a:gd name="connsiteX34" fmla="*/ 189517 w 410271"/>
                      <a:gd name="connsiteY34" fmla="*/ 484905 h 48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10271" h="485534">
                        <a:moveTo>
                          <a:pt x="316463" y="427247"/>
                        </a:moveTo>
                        <a:cubicBezTo>
                          <a:pt x="309201" y="453019"/>
                          <a:pt x="288835" y="473248"/>
                          <a:pt x="263009" y="480346"/>
                        </a:cubicBezTo>
                        <a:cubicBezTo>
                          <a:pt x="237183" y="487444"/>
                          <a:pt x="209337" y="480455"/>
                          <a:pt x="189927" y="462000"/>
                        </a:cubicBezTo>
                        <a:cubicBezTo>
                          <a:pt x="168687" y="441826"/>
                          <a:pt x="153700" y="415836"/>
                          <a:pt x="146875" y="387334"/>
                        </a:cubicBezTo>
                        <a:cubicBezTo>
                          <a:pt x="135682" y="340624"/>
                          <a:pt x="137483" y="291538"/>
                          <a:pt x="152062" y="245783"/>
                        </a:cubicBezTo>
                        <a:cubicBezTo>
                          <a:pt x="170844" y="186760"/>
                          <a:pt x="218264" y="140732"/>
                          <a:pt x="277806" y="123670"/>
                        </a:cubicBezTo>
                        <a:cubicBezTo>
                          <a:pt x="333580" y="107699"/>
                          <a:pt x="373329" y="57904"/>
                          <a:pt x="376605" y="0"/>
                        </a:cubicBezTo>
                        <a:lnTo>
                          <a:pt x="388262" y="18673"/>
                        </a:lnTo>
                        <a:cubicBezTo>
                          <a:pt x="408956" y="51788"/>
                          <a:pt x="407864" y="94322"/>
                          <a:pt x="385505" y="126345"/>
                        </a:cubicBezTo>
                        <a:cubicBezTo>
                          <a:pt x="363119" y="158368"/>
                          <a:pt x="323561" y="173984"/>
                          <a:pt x="285341" y="165930"/>
                        </a:cubicBezTo>
                        <a:lnTo>
                          <a:pt x="287416" y="167104"/>
                        </a:lnTo>
                        <a:cubicBezTo>
                          <a:pt x="312969" y="181464"/>
                          <a:pt x="344446" y="181191"/>
                          <a:pt x="369726" y="166312"/>
                        </a:cubicBezTo>
                        <a:cubicBezTo>
                          <a:pt x="387498" y="155884"/>
                          <a:pt x="400902" y="139149"/>
                          <a:pt x="407181" y="119520"/>
                        </a:cubicBezTo>
                        <a:lnTo>
                          <a:pt x="408492" y="125744"/>
                        </a:lnTo>
                        <a:cubicBezTo>
                          <a:pt x="416436" y="163828"/>
                          <a:pt x="397217" y="202594"/>
                          <a:pt x="362054" y="219302"/>
                        </a:cubicBezTo>
                        <a:cubicBezTo>
                          <a:pt x="326919" y="236010"/>
                          <a:pt x="272892" y="222988"/>
                          <a:pt x="254874" y="196152"/>
                        </a:cubicBezTo>
                        <a:cubicBezTo>
                          <a:pt x="254874" y="196152"/>
                          <a:pt x="268115" y="243326"/>
                          <a:pt x="315535" y="253973"/>
                        </a:cubicBezTo>
                        <a:cubicBezTo>
                          <a:pt x="343790" y="260307"/>
                          <a:pt x="383212" y="251653"/>
                          <a:pt x="398363" y="224407"/>
                        </a:cubicBezTo>
                        <a:lnTo>
                          <a:pt x="398363" y="233362"/>
                        </a:lnTo>
                        <a:cubicBezTo>
                          <a:pt x="397190" y="270299"/>
                          <a:pt x="378189" y="300493"/>
                          <a:pt x="353264" y="310758"/>
                        </a:cubicBezTo>
                        <a:cubicBezTo>
                          <a:pt x="328339" y="321022"/>
                          <a:pt x="291374" y="316491"/>
                          <a:pt x="268879" y="301694"/>
                        </a:cubicBezTo>
                        <a:cubicBezTo>
                          <a:pt x="240105" y="282775"/>
                          <a:pt x="226373" y="258915"/>
                          <a:pt x="223370" y="234536"/>
                        </a:cubicBezTo>
                        <a:lnTo>
                          <a:pt x="222987" y="242698"/>
                        </a:lnTo>
                        <a:cubicBezTo>
                          <a:pt x="221295" y="278079"/>
                          <a:pt x="241661" y="310621"/>
                          <a:pt x="271199" y="331615"/>
                        </a:cubicBezTo>
                        <a:cubicBezTo>
                          <a:pt x="300083" y="352145"/>
                          <a:pt x="340706" y="357741"/>
                          <a:pt x="374640" y="347558"/>
                        </a:cubicBezTo>
                        <a:lnTo>
                          <a:pt x="370763" y="353783"/>
                        </a:lnTo>
                        <a:cubicBezTo>
                          <a:pt x="348213" y="389873"/>
                          <a:pt x="299264" y="405680"/>
                          <a:pt x="258751" y="392658"/>
                        </a:cubicBezTo>
                        <a:cubicBezTo>
                          <a:pt x="218237" y="379663"/>
                          <a:pt x="183293" y="341852"/>
                          <a:pt x="187443" y="293094"/>
                        </a:cubicBezTo>
                        <a:cubicBezTo>
                          <a:pt x="184904" y="322770"/>
                          <a:pt x="188999" y="359461"/>
                          <a:pt x="208054" y="388891"/>
                        </a:cubicBezTo>
                        <a:cubicBezTo>
                          <a:pt x="231669" y="425364"/>
                          <a:pt x="275840" y="442726"/>
                          <a:pt x="316436" y="427275"/>
                        </a:cubicBezTo>
                        <a:moveTo>
                          <a:pt x="189517" y="484905"/>
                        </a:moveTo>
                        <a:cubicBezTo>
                          <a:pt x="140923" y="441634"/>
                          <a:pt x="117882" y="375950"/>
                          <a:pt x="128829" y="311822"/>
                        </a:cubicBezTo>
                        <a:cubicBezTo>
                          <a:pt x="116053" y="386707"/>
                          <a:pt x="89026" y="457714"/>
                          <a:pt x="0" y="484905"/>
                        </a:cubicBezTo>
                        <a:cubicBezTo>
                          <a:pt x="68578" y="488427"/>
                          <a:pt x="108900" y="478435"/>
                          <a:pt x="119793" y="422715"/>
                        </a:cubicBezTo>
                        <a:cubicBezTo>
                          <a:pt x="119001" y="462628"/>
                          <a:pt x="143899" y="489082"/>
                          <a:pt x="189517" y="484905"/>
                        </a:cubicBezTo>
                      </a:path>
                    </a:pathLst>
                  </a:custGeom>
                  <a:solidFill>
                    <a:srgbClr val="E2E3E4"/>
                  </a:solidFill>
                  <a:ln w="0" cap="flat">
                    <a:noFill/>
                    <a:prstDash val="solid"/>
                    <a:miter/>
                  </a:ln>
                </p:spPr>
                <p:txBody>
                  <a:bodyPr rtlCol="0" anchor="ctr"/>
                  <a:lstStyle/>
                  <a:p>
                    <a:endParaRPr lang="en-GB" dirty="0"/>
                  </a:p>
                </p:txBody>
              </p:sp>
              <p:sp>
                <p:nvSpPr>
                  <p:cNvPr id="32" name="Freeform: Shape 58">
                    <a:extLst>
                      <a:ext uri="{FF2B5EF4-FFF2-40B4-BE49-F238E27FC236}">
                        <a16:creationId xmlns:a16="http://schemas.microsoft.com/office/drawing/2014/main" id="{B3A3B9D0-4179-D689-6E32-F18C076E13C0}"/>
                      </a:ext>
                    </a:extLst>
                  </p:cNvPr>
                  <p:cNvSpPr/>
                  <p:nvPr/>
                </p:nvSpPr>
                <p:spPr>
                  <a:xfrm>
                    <a:off x="8960621" y="6515404"/>
                    <a:ext cx="28282" cy="34179"/>
                  </a:xfrm>
                  <a:custGeom>
                    <a:avLst/>
                    <a:gdLst>
                      <a:gd name="connsiteX0" fmla="*/ 0 w 28282"/>
                      <a:gd name="connsiteY0" fmla="*/ 17090 h 34179"/>
                      <a:gd name="connsiteX1" fmla="*/ 14141 w 28282"/>
                      <a:gd name="connsiteY1" fmla="*/ 0 h 34179"/>
                      <a:gd name="connsiteX2" fmla="*/ 28283 w 28282"/>
                      <a:gd name="connsiteY2" fmla="*/ 17090 h 34179"/>
                      <a:gd name="connsiteX3" fmla="*/ 14141 w 28282"/>
                      <a:gd name="connsiteY3" fmla="*/ 34180 h 34179"/>
                      <a:gd name="connsiteX4" fmla="*/ 0 w 28282"/>
                      <a:gd name="connsiteY4" fmla="*/ 17090 h 34179"/>
                      <a:gd name="connsiteX5" fmla="*/ 20612 w 28282"/>
                      <a:gd name="connsiteY5" fmla="*/ 17090 h 34179"/>
                      <a:gd name="connsiteX6" fmla="*/ 14141 w 28282"/>
                      <a:gd name="connsiteY6" fmla="*/ 6470 h 34179"/>
                      <a:gd name="connsiteX7" fmla="*/ 7726 w 28282"/>
                      <a:gd name="connsiteY7" fmla="*/ 17090 h 34179"/>
                      <a:gd name="connsiteX8" fmla="*/ 14141 w 28282"/>
                      <a:gd name="connsiteY8" fmla="*/ 27710 h 34179"/>
                      <a:gd name="connsiteX9" fmla="*/ 20612 w 28282"/>
                      <a:gd name="connsiteY9" fmla="*/ 17090 h 3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82" h="34179">
                        <a:moveTo>
                          <a:pt x="0" y="17090"/>
                        </a:moveTo>
                        <a:cubicBezTo>
                          <a:pt x="0" y="6197"/>
                          <a:pt x="6033" y="0"/>
                          <a:pt x="14141" y="0"/>
                        </a:cubicBezTo>
                        <a:cubicBezTo>
                          <a:pt x="22250" y="0"/>
                          <a:pt x="28283" y="6170"/>
                          <a:pt x="28283" y="17090"/>
                        </a:cubicBezTo>
                        <a:cubicBezTo>
                          <a:pt x="28283" y="28010"/>
                          <a:pt x="22304" y="34180"/>
                          <a:pt x="14141" y="34180"/>
                        </a:cubicBezTo>
                        <a:cubicBezTo>
                          <a:pt x="5979" y="34180"/>
                          <a:pt x="0" y="28010"/>
                          <a:pt x="0" y="17090"/>
                        </a:cubicBezTo>
                        <a:close/>
                        <a:moveTo>
                          <a:pt x="20612" y="17090"/>
                        </a:moveTo>
                        <a:cubicBezTo>
                          <a:pt x="20612" y="9582"/>
                          <a:pt x="17963" y="6470"/>
                          <a:pt x="14141" y="6470"/>
                        </a:cubicBezTo>
                        <a:cubicBezTo>
                          <a:pt x="10319" y="6470"/>
                          <a:pt x="7726" y="9582"/>
                          <a:pt x="7726" y="17090"/>
                        </a:cubicBezTo>
                        <a:cubicBezTo>
                          <a:pt x="7726" y="24597"/>
                          <a:pt x="10374" y="27710"/>
                          <a:pt x="14141" y="27710"/>
                        </a:cubicBezTo>
                        <a:cubicBezTo>
                          <a:pt x="17909" y="27710"/>
                          <a:pt x="20612" y="24597"/>
                          <a:pt x="20612" y="17090"/>
                        </a:cubicBezTo>
                        <a:close/>
                      </a:path>
                    </a:pathLst>
                  </a:custGeom>
                  <a:solidFill>
                    <a:schemeClr val="bg1"/>
                  </a:solidFill>
                  <a:ln w="0" cap="flat">
                    <a:noFill/>
                    <a:prstDash val="solid"/>
                    <a:miter/>
                  </a:ln>
                </p:spPr>
                <p:txBody>
                  <a:bodyPr rtlCol="0" anchor="ctr"/>
                  <a:lstStyle/>
                  <a:p>
                    <a:endParaRPr lang="en-GB" dirty="0"/>
                  </a:p>
                </p:txBody>
              </p:sp>
              <p:sp>
                <p:nvSpPr>
                  <p:cNvPr id="33" name="Freeform: Shape 59">
                    <a:extLst>
                      <a:ext uri="{FF2B5EF4-FFF2-40B4-BE49-F238E27FC236}">
                        <a16:creationId xmlns:a16="http://schemas.microsoft.com/office/drawing/2014/main" id="{E7CB96F8-3CBE-6255-CCC6-FDC67F963B66}"/>
                      </a:ext>
                    </a:extLst>
                  </p:cNvPr>
                  <p:cNvSpPr/>
                  <p:nvPr/>
                </p:nvSpPr>
                <p:spPr>
                  <a:xfrm>
                    <a:off x="8992644" y="6515404"/>
                    <a:ext cx="28282" cy="34179"/>
                  </a:xfrm>
                  <a:custGeom>
                    <a:avLst/>
                    <a:gdLst>
                      <a:gd name="connsiteX0" fmla="*/ 0 w 28282"/>
                      <a:gd name="connsiteY0" fmla="*/ 17090 h 34179"/>
                      <a:gd name="connsiteX1" fmla="*/ 14141 w 28282"/>
                      <a:gd name="connsiteY1" fmla="*/ 0 h 34179"/>
                      <a:gd name="connsiteX2" fmla="*/ 28283 w 28282"/>
                      <a:gd name="connsiteY2" fmla="*/ 17090 h 34179"/>
                      <a:gd name="connsiteX3" fmla="*/ 14141 w 28282"/>
                      <a:gd name="connsiteY3" fmla="*/ 34180 h 34179"/>
                      <a:gd name="connsiteX4" fmla="*/ 0 w 28282"/>
                      <a:gd name="connsiteY4" fmla="*/ 17090 h 34179"/>
                      <a:gd name="connsiteX5" fmla="*/ 20612 w 28282"/>
                      <a:gd name="connsiteY5" fmla="*/ 17090 h 34179"/>
                      <a:gd name="connsiteX6" fmla="*/ 14141 w 28282"/>
                      <a:gd name="connsiteY6" fmla="*/ 6470 h 34179"/>
                      <a:gd name="connsiteX7" fmla="*/ 7726 w 28282"/>
                      <a:gd name="connsiteY7" fmla="*/ 17090 h 34179"/>
                      <a:gd name="connsiteX8" fmla="*/ 14141 w 28282"/>
                      <a:gd name="connsiteY8" fmla="*/ 27710 h 34179"/>
                      <a:gd name="connsiteX9" fmla="*/ 20612 w 28282"/>
                      <a:gd name="connsiteY9" fmla="*/ 17090 h 3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82" h="34179">
                        <a:moveTo>
                          <a:pt x="0" y="17090"/>
                        </a:moveTo>
                        <a:cubicBezTo>
                          <a:pt x="0" y="6197"/>
                          <a:pt x="6033" y="0"/>
                          <a:pt x="14141" y="0"/>
                        </a:cubicBezTo>
                        <a:cubicBezTo>
                          <a:pt x="22250" y="0"/>
                          <a:pt x="28283" y="6170"/>
                          <a:pt x="28283" y="17090"/>
                        </a:cubicBezTo>
                        <a:cubicBezTo>
                          <a:pt x="28283" y="28010"/>
                          <a:pt x="22304" y="34180"/>
                          <a:pt x="14141" y="34180"/>
                        </a:cubicBezTo>
                        <a:cubicBezTo>
                          <a:pt x="5979" y="34180"/>
                          <a:pt x="0" y="28010"/>
                          <a:pt x="0" y="17090"/>
                        </a:cubicBezTo>
                        <a:close/>
                        <a:moveTo>
                          <a:pt x="20612" y="17090"/>
                        </a:moveTo>
                        <a:cubicBezTo>
                          <a:pt x="20612" y="9582"/>
                          <a:pt x="17963" y="6470"/>
                          <a:pt x="14141" y="6470"/>
                        </a:cubicBezTo>
                        <a:cubicBezTo>
                          <a:pt x="10319" y="6470"/>
                          <a:pt x="7726" y="9582"/>
                          <a:pt x="7726" y="17090"/>
                        </a:cubicBezTo>
                        <a:cubicBezTo>
                          <a:pt x="7726" y="24597"/>
                          <a:pt x="10374" y="27710"/>
                          <a:pt x="14141" y="27710"/>
                        </a:cubicBezTo>
                        <a:cubicBezTo>
                          <a:pt x="17909" y="27710"/>
                          <a:pt x="20612" y="24597"/>
                          <a:pt x="20612" y="17090"/>
                        </a:cubicBezTo>
                        <a:close/>
                      </a:path>
                    </a:pathLst>
                  </a:custGeom>
                  <a:solidFill>
                    <a:schemeClr val="bg1"/>
                  </a:solidFill>
                  <a:ln w="0" cap="flat">
                    <a:noFill/>
                    <a:prstDash val="solid"/>
                    <a:miter/>
                  </a:ln>
                </p:spPr>
                <p:txBody>
                  <a:bodyPr rtlCol="0" anchor="ctr"/>
                  <a:lstStyle/>
                  <a:p>
                    <a:endParaRPr lang="en-GB" dirty="0"/>
                  </a:p>
                </p:txBody>
              </p:sp>
              <p:sp>
                <p:nvSpPr>
                  <p:cNvPr id="34" name="Freeform: Shape 60">
                    <a:extLst>
                      <a:ext uri="{FF2B5EF4-FFF2-40B4-BE49-F238E27FC236}">
                        <a16:creationId xmlns:a16="http://schemas.microsoft.com/office/drawing/2014/main" id="{49718FAC-3053-F308-74CE-BA68310CA8A2}"/>
                      </a:ext>
                    </a:extLst>
                  </p:cNvPr>
                  <p:cNvSpPr/>
                  <p:nvPr/>
                </p:nvSpPr>
                <p:spPr>
                  <a:xfrm>
                    <a:off x="9038917" y="6515977"/>
                    <a:ext cx="29238" cy="33033"/>
                  </a:xfrm>
                  <a:custGeom>
                    <a:avLst/>
                    <a:gdLst>
                      <a:gd name="connsiteX0" fmla="*/ 21048 w 29238"/>
                      <a:gd name="connsiteY0" fmla="*/ 33033 h 33033"/>
                      <a:gd name="connsiteX1" fmla="*/ 14687 w 29238"/>
                      <a:gd name="connsiteY1" fmla="*/ 23833 h 33033"/>
                      <a:gd name="connsiteX2" fmla="*/ 7644 w 29238"/>
                      <a:gd name="connsiteY2" fmla="*/ 23833 h 33033"/>
                      <a:gd name="connsiteX3" fmla="*/ 7644 w 29238"/>
                      <a:gd name="connsiteY3" fmla="*/ 33033 h 33033"/>
                      <a:gd name="connsiteX4" fmla="*/ 0 w 29238"/>
                      <a:gd name="connsiteY4" fmla="*/ 33033 h 33033"/>
                      <a:gd name="connsiteX5" fmla="*/ 0 w 29238"/>
                      <a:gd name="connsiteY5" fmla="*/ 0 h 33033"/>
                      <a:gd name="connsiteX6" fmla="*/ 14305 w 29238"/>
                      <a:gd name="connsiteY6" fmla="*/ 0 h 33033"/>
                      <a:gd name="connsiteX7" fmla="*/ 28638 w 29238"/>
                      <a:gd name="connsiteY7" fmla="*/ 11985 h 33033"/>
                      <a:gd name="connsiteX8" fmla="*/ 21840 w 29238"/>
                      <a:gd name="connsiteY8" fmla="*/ 22413 h 33033"/>
                      <a:gd name="connsiteX9" fmla="*/ 29238 w 29238"/>
                      <a:gd name="connsiteY9" fmla="*/ 33033 h 33033"/>
                      <a:gd name="connsiteX10" fmla="*/ 21021 w 29238"/>
                      <a:gd name="connsiteY10" fmla="*/ 33033 h 33033"/>
                      <a:gd name="connsiteX11" fmla="*/ 13868 w 29238"/>
                      <a:gd name="connsiteY11" fmla="*/ 6224 h 33033"/>
                      <a:gd name="connsiteX12" fmla="*/ 7644 w 29238"/>
                      <a:gd name="connsiteY12" fmla="*/ 6224 h 33033"/>
                      <a:gd name="connsiteX13" fmla="*/ 7644 w 29238"/>
                      <a:gd name="connsiteY13" fmla="*/ 17745 h 33033"/>
                      <a:gd name="connsiteX14" fmla="*/ 13868 w 29238"/>
                      <a:gd name="connsiteY14" fmla="*/ 17745 h 33033"/>
                      <a:gd name="connsiteX15" fmla="*/ 20885 w 29238"/>
                      <a:gd name="connsiteY15" fmla="*/ 11985 h 33033"/>
                      <a:gd name="connsiteX16" fmla="*/ 13868 w 29238"/>
                      <a:gd name="connsiteY16" fmla="*/ 6224 h 3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238" h="33033">
                        <a:moveTo>
                          <a:pt x="21048" y="33033"/>
                        </a:moveTo>
                        <a:lnTo>
                          <a:pt x="14687" y="23833"/>
                        </a:lnTo>
                        <a:lnTo>
                          <a:pt x="7644" y="23833"/>
                        </a:lnTo>
                        <a:lnTo>
                          <a:pt x="7644" y="33033"/>
                        </a:lnTo>
                        <a:lnTo>
                          <a:pt x="0" y="33033"/>
                        </a:lnTo>
                        <a:lnTo>
                          <a:pt x="0" y="0"/>
                        </a:lnTo>
                        <a:lnTo>
                          <a:pt x="14305" y="0"/>
                        </a:lnTo>
                        <a:cubicBezTo>
                          <a:pt x="23123" y="0"/>
                          <a:pt x="28638" y="4586"/>
                          <a:pt x="28638" y="11985"/>
                        </a:cubicBezTo>
                        <a:cubicBezTo>
                          <a:pt x="28638" y="16926"/>
                          <a:pt x="26126" y="20557"/>
                          <a:pt x="21840" y="22413"/>
                        </a:cubicBezTo>
                        <a:lnTo>
                          <a:pt x="29238" y="33033"/>
                        </a:lnTo>
                        <a:lnTo>
                          <a:pt x="21021" y="33033"/>
                        </a:lnTo>
                        <a:close/>
                        <a:moveTo>
                          <a:pt x="13868" y="6224"/>
                        </a:moveTo>
                        <a:lnTo>
                          <a:pt x="7644" y="6224"/>
                        </a:lnTo>
                        <a:lnTo>
                          <a:pt x="7644" y="17745"/>
                        </a:lnTo>
                        <a:lnTo>
                          <a:pt x="13868" y="17745"/>
                        </a:lnTo>
                        <a:cubicBezTo>
                          <a:pt x="18537" y="17745"/>
                          <a:pt x="20885" y="15588"/>
                          <a:pt x="20885" y="11985"/>
                        </a:cubicBezTo>
                        <a:cubicBezTo>
                          <a:pt x="20885" y="8381"/>
                          <a:pt x="18537" y="6224"/>
                          <a:pt x="13868" y="6224"/>
                        </a:cubicBezTo>
                        <a:close/>
                      </a:path>
                    </a:pathLst>
                  </a:custGeom>
                  <a:solidFill>
                    <a:schemeClr val="bg1"/>
                  </a:solidFill>
                  <a:ln w="0" cap="flat">
                    <a:noFill/>
                    <a:prstDash val="solid"/>
                    <a:miter/>
                  </a:ln>
                </p:spPr>
                <p:txBody>
                  <a:bodyPr rtlCol="0" anchor="ctr"/>
                  <a:lstStyle/>
                  <a:p>
                    <a:endParaRPr lang="en-GB" dirty="0"/>
                  </a:p>
                </p:txBody>
              </p:sp>
              <p:sp>
                <p:nvSpPr>
                  <p:cNvPr id="35" name="Freeform: Shape 61">
                    <a:extLst>
                      <a:ext uri="{FF2B5EF4-FFF2-40B4-BE49-F238E27FC236}">
                        <a16:creationId xmlns:a16="http://schemas.microsoft.com/office/drawing/2014/main" id="{D298B618-CF12-B9D6-00DB-E4EDF75E10EA}"/>
                      </a:ext>
                    </a:extLst>
                  </p:cNvPr>
                  <p:cNvSpPr/>
                  <p:nvPr/>
                </p:nvSpPr>
                <p:spPr>
                  <a:xfrm>
                    <a:off x="9073589" y="6515977"/>
                    <a:ext cx="25580" cy="33033"/>
                  </a:xfrm>
                  <a:custGeom>
                    <a:avLst/>
                    <a:gdLst>
                      <a:gd name="connsiteX0" fmla="*/ 25580 w 25580"/>
                      <a:gd name="connsiteY0" fmla="*/ 26891 h 33033"/>
                      <a:gd name="connsiteX1" fmla="*/ 25580 w 25580"/>
                      <a:gd name="connsiteY1" fmla="*/ 33033 h 33033"/>
                      <a:gd name="connsiteX2" fmla="*/ 0 w 25580"/>
                      <a:gd name="connsiteY2" fmla="*/ 33033 h 33033"/>
                      <a:gd name="connsiteX3" fmla="*/ 0 w 25580"/>
                      <a:gd name="connsiteY3" fmla="*/ 0 h 33033"/>
                      <a:gd name="connsiteX4" fmla="*/ 24952 w 25580"/>
                      <a:gd name="connsiteY4" fmla="*/ 0 h 33033"/>
                      <a:gd name="connsiteX5" fmla="*/ 24952 w 25580"/>
                      <a:gd name="connsiteY5" fmla="*/ 6143 h 33033"/>
                      <a:gd name="connsiteX6" fmla="*/ 7589 w 25580"/>
                      <a:gd name="connsiteY6" fmla="*/ 6143 h 33033"/>
                      <a:gd name="connsiteX7" fmla="*/ 7589 w 25580"/>
                      <a:gd name="connsiteY7" fmla="*/ 13322 h 33033"/>
                      <a:gd name="connsiteX8" fmla="*/ 22932 w 25580"/>
                      <a:gd name="connsiteY8" fmla="*/ 13322 h 33033"/>
                      <a:gd name="connsiteX9" fmla="*/ 22932 w 25580"/>
                      <a:gd name="connsiteY9" fmla="*/ 19274 h 33033"/>
                      <a:gd name="connsiteX10" fmla="*/ 7589 w 25580"/>
                      <a:gd name="connsiteY10" fmla="*/ 19274 h 33033"/>
                      <a:gd name="connsiteX11" fmla="*/ 7589 w 25580"/>
                      <a:gd name="connsiteY11" fmla="*/ 26918 h 33033"/>
                      <a:gd name="connsiteX12" fmla="*/ 25553 w 25580"/>
                      <a:gd name="connsiteY12" fmla="*/ 26918 h 3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580" h="33033">
                        <a:moveTo>
                          <a:pt x="25580" y="26891"/>
                        </a:moveTo>
                        <a:lnTo>
                          <a:pt x="25580" y="33033"/>
                        </a:lnTo>
                        <a:lnTo>
                          <a:pt x="0" y="33033"/>
                        </a:lnTo>
                        <a:lnTo>
                          <a:pt x="0" y="0"/>
                        </a:lnTo>
                        <a:lnTo>
                          <a:pt x="24952" y="0"/>
                        </a:lnTo>
                        <a:lnTo>
                          <a:pt x="24952" y="6143"/>
                        </a:lnTo>
                        <a:lnTo>
                          <a:pt x="7589" y="6143"/>
                        </a:lnTo>
                        <a:lnTo>
                          <a:pt x="7589" y="13322"/>
                        </a:lnTo>
                        <a:lnTo>
                          <a:pt x="22932" y="13322"/>
                        </a:lnTo>
                        <a:lnTo>
                          <a:pt x="22932" y="19274"/>
                        </a:lnTo>
                        <a:lnTo>
                          <a:pt x="7589" y="19274"/>
                        </a:lnTo>
                        <a:lnTo>
                          <a:pt x="7589" y="26918"/>
                        </a:lnTo>
                        <a:lnTo>
                          <a:pt x="25553" y="26918"/>
                        </a:lnTo>
                        <a:close/>
                      </a:path>
                    </a:pathLst>
                  </a:custGeom>
                  <a:solidFill>
                    <a:schemeClr val="bg1"/>
                  </a:solidFill>
                  <a:ln w="0" cap="flat">
                    <a:noFill/>
                    <a:prstDash val="solid"/>
                    <a:miter/>
                  </a:ln>
                </p:spPr>
                <p:txBody>
                  <a:bodyPr rtlCol="0" anchor="ctr"/>
                  <a:lstStyle/>
                  <a:p>
                    <a:endParaRPr lang="en-GB" dirty="0"/>
                  </a:p>
                </p:txBody>
              </p:sp>
              <p:sp>
                <p:nvSpPr>
                  <p:cNvPr id="36" name="Freeform: Shape 62">
                    <a:extLst>
                      <a:ext uri="{FF2B5EF4-FFF2-40B4-BE49-F238E27FC236}">
                        <a16:creationId xmlns:a16="http://schemas.microsoft.com/office/drawing/2014/main" id="{A8FC6F23-B60A-1589-CE67-9F0C38E3D85C}"/>
                      </a:ext>
                    </a:extLst>
                  </p:cNvPr>
                  <p:cNvSpPr/>
                  <p:nvPr/>
                </p:nvSpPr>
                <p:spPr>
                  <a:xfrm>
                    <a:off x="9103100" y="6515404"/>
                    <a:ext cx="31968" cy="34179"/>
                  </a:xfrm>
                  <a:custGeom>
                    <a:avLst/>
                    <a:gdLst>
                      <a:gd name="connsiteX0" fmla="*/ 24379 w 31968"/>
                      <a:gd name="connsiteY0" fmla="*/ 16571 h 34179"/>
                      <a:gd name="connsiteX1" fmla="*/ 31368 w 31968"/>
                      <a:gd name="connsiteY1" fmla="*/ 16571 h 34179"/>
                      <a:gd name="connsiteX2" fmla="*/ 31368 w 31968"/>
                      <a:gd name="connsiteY2" fmla="*/ 29976 h 34179"/>
                      <a:gd name="connsiteX3" fmla="*/ 18018 w 31968"/>
                      <a:gd name="connsiteY3" fmla="*/ 34180 h 34179"/>
                      <a:gd name="connsiteX4" fmla="*/ 0 w 31968"/>
                      <a:gd name="connsiteY4" fmla="*/ 17090 h 34179"/>
                      <a:gd name="connsiteX5" fmla="*/ 18155 w 31968"/>
                      <a:gd name="connsiteY5" fmla="*/ 0 h 34179"/>
                      <a:gd name="connsiteX6" fmla="*/ 31968 w 31968"/>
                      <a:gd name="connsiteY6" fmla="*/ 5706 h 34179"/>
                      <a:gd name="connsiteX7" fmla="*/ 27054 w 31968"/>
                      <a:gd name="connsiteY7" fmla="*/ 10238 h 34179"/>
                      <a:gd name="connsiteX8" fmla="*/ 18509 w 31968"/>
                      <a:gd name="connsiteY8" fmla="*/ 6525 h 34179"/>
                      <a:gd name="connsiteX9" fmla="*/ 7699 w 31968"/>
                      <a:gd name="connsiteY9" fmla="*/ 17090 h 34179"/>
                      <a:gd name="connsiteX10" fmla="*/ 18400 w 31968"/>
                      <a:gd name="connsiteY10" fmla="*/ 27655 h 34179"/>
                      <a:gd name="connsiteX11" fmla="*/ 24352 w 31968"/>
                      <a:gd name="connsiteY11" fmla="*/ 26235 h 34179"/>
                      <a:gd name="connsiteX12" fmla="*/ 24352 w 31968"/>
                      <a:gd name="connsiteY12" fmla="*/ 16571 h 3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68" h="34179">
                        <a:moveTo>
                          <a:pt x="24379" y="16571"/>
                        </a:moveTo>
                        <a:lnTo>
                          <a:pt x="31368" y="16571"/>
                        </a:lnTo>
                        <a:lnTo>
                          <a:pt x="31368" y="29976"/>
                        </a:lnTo>
                        <a:cubicBezTo>
                          <a:pt x="27737" y="32706"/>
                          <a:pt x="22741" y="34180"/>
                          <a:pt x="18018" y="34180"/>
                        </a:cubicBezTo>
                        <a:cubicBezTo>
                          <a:pt x="7644" y="34180"/>
                          <a:pt x="0" y="27054"/>
                          <a:pt x="0" y="17090"/>
                        </a:cubicBezTo>
                        <a:cubicBezTo>
                          <a:pt x="0" y="7125"/>
                          <a:pt x="7644" y="0"/>
                          <a:pt x="18155" y="0"/>
                        </a:cubicBezTo>
                        <a:cubicBezTo>
                          <a:pt x="23942" y="0"/>
                          <a:pt x="28774" y="1993"/>
                          <a:pt x="31968" y="5706"/>
                        </a:cubicBezTo>
                        <a:lnTo>
                          <a:pt x="27054" y="10238"/>
                        </a:lnTo>
                        <a:cubicBezTo>
                          <a:pt x="24652" y="7699"/>
                          <a:pt x="21867" y="6525"/>
                          <a:pt x="18509" y="6525"/>
                        </a:cubicBezTo>
                        <a:cubicBezTo>
                          <a:pt x="12094" y="6525"/>
                          <a:pt x="7699" y="10811"/>
                          <a:pt x="7699" y="17090"/>
                        </a:cubicBezTo>
                        <a:cubicBezTo>
                          <a:pt x="7699" y="23369"/>
                          <a:pt x="12094" y="27655"/>
                          <a:pt x="18400" y="27655"/>
                        </a:cubicBezTo>
                        <a:cubicBezTo>
                          <a:pt x="20475" y="27655"/>
                          <a:pt x="22413" y="27273"/>
                          <a:pt x="24352" y="26235"/>
                        </a:cubicBezTo>
                        <a:lnTo>
                          <a:pt x="24352" y="16571"/>
                        </a:lnTo>
                        <a:close/>
                      </a:path>
                    </a:pathLst>
                  </a:custGeom>
                  <a:solidFill>
                    <a:schemeClr val="bg1"/>
                  </a:solidFill>
                  <a:ln w="0" cap="flat">
                    <a:noFill/>
                    <a:prstDash val="solid"/>
                    <a:miter/>
                  </a:ln>
                </p:spPr>
                <p:txBody>
                  <a:bodyPr rtlCol="0" anchor="ctr"/>
                  <a:lstStyle/>
                  <a:p>
                    <a:endParaRPr lang="en-GB" dirty="0"/>
                  </a:p>
                </p:txBody>
              </p:sp>
              <p:sp>
                <p:nvSpPr>
                  <p:cNvPr id="37" name="Freeform: Shape 63">
                    <a:extLst>
                      <a:ext uri="{FF2B5EF4-FFF2-40B4-BE49-F238E27FC236}">
                        <a16:creationId xmlns:a16="http://schemas.microsoft.com/office/drawing/2014/main" id="{60F92274-BD0B-3C96-92A7-1CC63CBC16A6}"/>
                      </a:ext>
                    </a:extLst>
                  </p:cNvPr>
                  <p:cNvSpPr/>
                  <p:nvPr/>
                </p:nvSpPr>
                <p:spPr>
                  <a:xfrm>
                    <a:off x="9141566" y="6515977"/>
                    <a:ext cx="7644" cy="33033"/>
                  </a:xfrm>
                  <a:custGeom>
                    <a:avLst/>
                    <a:gdLst>
                      <a:gd name="connsiteX0" fmla="*/ 0 w 7644"/>
                      <a:gd name="connsiteY0" fmla="*/ 0 h 33033"/>
                      <a:gd name="connsiteX1" fmla="*/ 7644 w 7644"/>
                      <a:gd name="connsiteY1" fmla="*/ 0 h 33033"/>
                      <a:gd name="connsiteX2" fmla="*/ 7644 w 7644"/>
                      <a:gd name="connsiteY2" fmla="*/ 33033 h 33033"/>
                      <a:gd name="connsiteX3" fmla="*/ 0 w 7644"/>
                      <a:gd name="connsiteY3" fmla="*/ 33033 h 33033"/>
                      <a:gd name="connsiteX4" fmla="*/ 0 w 7644"/>
                      <a:gd name="connsiteY4" fmla="*/ 0 h 33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4" h="33033">
                        <a:moveTo>
                          <a:pt x="0" y="0"/>
                        </a:moveTo>
                        <a:lnTo>
                          <a:pt x="7644" y="0"/>
                        </a:lnTo>
                        <a:lnTo>
                          <a:pt x="7644" y="33033"/>
                        </a:lnTo>
                        <a:lnTo>
                          <a:pt x="0" y="33033"/>
                        </a:lnTo>
                        <a:lnTo>
                          <a:pt x="0" y="0"/>
                        </a:lnTo>
                        <a:close/>
                      </a:path>
                    </a:pathLst>
                  </a:custGeom>
                  <a:solidFill>
                    <a:schemeClr val="bg1"/>
                  </a:solidFill>
                  <a:ln w="0" cap="flat">
                    <a:noFill/>
                    <a:prstDash val="solid"/>
                    <a:miter/>
                  </a:ln>
                </p:spPr>
                <p:txBody>
                  <a:bodyPr rtlCol="0" anchor="ctr"/>
                  <a:lstStyle/>
                  <a:p>
                    <a:endParaRPr lang="en-GB" dirty="0"/>
                  </a:p>
                </p:txBody>
              </p:sp>
              <p:sp>
                <p:nvSpPr>
                  <p:cNvPr id="38" name="Freeform: Shape 64">
                    <a:extLst>
                      <a:ext uri="{FF2B5EF4-FFF2-40B4-BE49-F238E27FC236}">
                        <a16:creationId xmlns:a16="http://schemas.microsoft.com/office/drawing/2014/main" id="{B9EC72F1-272E-0A1F-90DF-756405662C78}"/>
                      </a:ext>
                    </a:extLst>
                  </p:cNvPr>
                  <p:cNvSpPr/>
                  <p:nvPr/>
                </p:nvSpPr>
                <p:spPr>
                  <a:xfrm>
                    <a:off x="9154970" y="6515404"/>
                    <a:ext cx="36145" cy="34179"/>
                  </a:xfrm>
                  <a:custGeom>
                    <a:avLst/>
                    <a:gdLst>
                      <a:gd name="connsiteX0" fmla="*/ 0 w 36145"/>
                      <a:gd name="connsiteY0" fmla="*/ 17090 h 34179"/>
                      <a:gd name="connsiteX1" fmla="*/ 18073 w 36145"/>
                      <a:gd name="connsiteY1" fmla="*/ 0 h 34179"/>
                      <a:gd name="connsiteX2" fmla="*/ 36145 w 36145"/>
                      <a:gd name="connsiteY2" fmla="*/ 17090 h 34179"/>
                      <a:gd name="connsiteX3" fmla="*/ 18073 w 36145"/>
                      <a:gd name="connsiteY3" fmla="*/ 34180 h 34179"/>
                      <a:gd name="connsiteX4" fmla="*/ 0 w 36145"/>
                      <a:gd name="connsiteY4" fmla="*/ 17090 h 34179"/>
                      <a:gd name="connsiteX5" fmla="*/ 28392 w 36145"/>
                      <a:gd name="connsiteY5" fmla="*/ 17090 h 34179"/>
                      <a:gd name="connsiteX6" fmla="*/ 18073 w 36145"/>
                      <a:gd name="connsiteY6" fmla="*/ 6525 h 34179"/>
                      <a:gd name="connsiteX7" fmla="*/ 7753 w 36145"/>
                      <a:gd name="connsiteY7" fmla="*/ 17090 h 34179"/>
                      <a:gd name="connsiteX8" fmla="*/ 18073 w 36145"/>
                      <a:gd name="connsiteY8" fmla="*/ 27655 h 34179"/>
                      <a:gd name="connsiteX9" fmla="*/ 28392 w 36145"/>
                      <a:gd name="connsiteY9" fmla="*/ 17090 h 3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45" h="34179">
                        <a:moveTo>
                          <a:pt x="0" y="17090"/>
                        </a:moveTo>
                        <a:cubicBezTo>
                          <a:pt x="0" y="7289"/>
                          <a:pt x="7644" y="0"/>
                          <a:pt x="18073" y="0"/>
                        </a:cubicBezTo>
                        <a:cubicBezTo>
                          <a:pt x="28501" y="0"/>
                          <a:pt x="36145" y="7207"/>
                          <a:pt x="36145" y="17090"/>
                        </a:cubicBezTo>
                        <a:cubicBezTo>
                          <a:pt x="36145" y="26973"/>
                          <a:pt x="28447" y="34180"/>
                          <a:pt x="18073" y="34180"/>
                        </a:cubicBezTo>
                        <a:cubicBezTo>
                          <a:pt x="7699" y="34180"/>
                          <a:pt x="0" y="26918"/>
                          <a:pt x="0" y="17090"/>
                        </a:cubicBezTo>
                        <a:close/>
                        <a:moveTo>
                          <a:pt x="28392" y="17090"/>
                        </a:moveTo>
                        <a:cubicBezTo>
                          <a:pt x="28392" y="10811"/>
                          <a:pt x="23970" y="6525"/>
                          <a:pt x="18073" y="6525"/>
                        </a:cubicBezTo>
                        <a:cubicBezTo>
                          <a:pt x="12176" y="6525"/>
                          <a:pt x="7753" y="10811"/>
                          <a:pt x="7753" y="17090"/>
                        </a:cubicBezTo>
                        <a:cubicBezTo>
                          <a:pt x="7753" y="23369"/>
                          <a:pt x="12176" y="27655"/>
                          <a:pt x="18073" y="27655"/>
                        </a:cubicBezTo>
                        <a:cubicBezTo>
                          <a:pt x="23970" y="27655"/>
                          <a:pt x="28392" y="23369"/>
                          <a:pt x="28392" y="17090"/>
                        </a:cubicBezTo>
                        <a:close/>
                      </a:path>
                    </a:pathLst>
                  </a:custGeom>
                  <a:solidFill>
                    <a:schemeClr val="bg1"/>
                  </a:solidFill>
                  <a:ln w="0" cap="flat">
                    <a:noFill/>
                    <a:prstDash val="solid"/>
                    <a:miter/>
                  </a:ln>
                </p:spPr>
                <p:txBody>
                  <a:bodyPr rtlCol="0" anchor="ctr"/>
                  <a:lstStyle/>
                  <a:p>
                    <a:endParaRPr lang="en-GB" dirty="0"/>
                  </a:p>
                </p:txBody>
              </p:sp>
              <p:sp>
                <p:nvSpPr>
                  <p:cNvPr id="39" name="Freeform: Shape 65">
                    <a:extLst>
                      <a:ext uri="{FF2B5EF4-FFF2-40B4-BE49-F238E27FC236}">
                        <a16:creationId xmlns:a16="http://schemas.microsoft.com/office/drawing/2014/main" id="{4BE6B5A5-6DAB-4121-8CE8-6FF709AB9203}"/>
                      </a:ext>
                    </a:extLst>
                  </p:cNvPr>
                  <p:cNvSpPr/>
                  <p:nvPr/>
                </p:nvSpPr>
                <p:spPr>
                  <a:xfrm>
                    <a:off x="9196876" y="6515977"/>
                    <a:ext cx="30303" cy="33033"/>
                  </a:xfrm>
                  <a:custGeom>
                    <a:avLst/>
                    <a:gdLst>
                      <a:gd name="connsiteX0" fmla="*/ 30276 w 30303"/>
                      <a:gd name="connsiteY0" fmla="*/ 0 h 33033"/>
                      <a:gd name="connsiteX1" fmla="*/ 30276 w 30303"/>
                      <a:gd name="connsiteY1" fmla="*/ 33033 h 33033"/>
                      <a:gd name="connsiteX2" fmla="*/ 23997 w 30303"/>
                      <a:gd name="connsiteY2" fmla="*/ 33033 h 33033"/>
                      <a:gd name="connsiteX3" fmla="*/ 7535 w 30303"/>
                      <a:gd name="connsiteY3" fmla="*/ 12995 h 33033"/>
                      <a:gd name="connsiteX4" fmla="*/ 7535 w 30303"/>
                      <a:gd name="connsiteY4" fmla="*/ 33033 h 33033"/>
                      <a:gd name="connsiteX5" fmla="*/ 0 w 30303"/>
                      <a:gd name="connsiteY5" fmla="*/ 33033 h 33033"/>
                      <a:gd name="connsiteX6" fmla="*/ 0 w 30303"/>
                      <a:gd name="connsiteY6" fmla="*/ 0 h 33033"/>
                      <a:gd name="connsiteX7" fmla="*/ 6334 w 30303"/>
                      <a:gd name="connsiteY7" fmla="*/ 0 h 33033"/>
                      <a:gd name="connsiteX8" fmla="*/ 22741 w 30303"/>
                      <a:gd name="connsiteY8" fmla="*/ 20038 h 33033"/>
                      <a:gd name="connsiteX9" fmla="*/ 22741 w 30303"/>
                      <a:gd name="connsiteY9" fmla="*/ 0 h 33033"/>
                      <a:gd name="connsiteX10" fmla="*/ 30303 w 30303"/>
                      <a:gd name="connsiteY10" fmla="*/ 0 h 3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303" h="33033">
                        <a:moveTo>
                          <a:pt x="30276" y="0"/>
                        </a:moveTo>
                        <a:lnTo>
                          <a:pt x="30276" y="33033"/>
                        </a:lnTo>
                        <a:lnTo>
                          <a:pt x="23997" y="33033"/>
                        </a:lnTo>
                        <a:lnTo>
                          <a:pt x="7535" y="12995"/>
                        </a:lnTo>
                        <a:lnTo>
                          <a:pt x="7535" y="33033"/>
                        </a:lnTo>
                        <a:lnTo>
                          <a:pt x="0" y="33033"/>
                        </a:lnTo>
                        <a:lnTo>
                          <a:pt x="0" y="0"/>
                        </a:lnTo>
                        <a:lnTo>
                          <a:pt x="6334" y="0"/>
                        </a:lnTo>
                        <a:lnTo>
                          <a:pt x="22741" y="20038"/>
                        </a:lnTo>
                        <a:lnTo>
                          <a:pt x="22741" y="0"/>
                        </a:lnTo>
                        <a:lnTo>
                          <a:pt x="30303" y="0"/>
                        </a:lnTo>
                        <a:close/>
                      </a:path>
                    </a:pathLst>
                  </a:custGeom>
                  <a:solidFill>
                    <a:schemeClr val="bg1"/>
                  </a:solidFill>
                  <a:ln w="0" cap="flat">
                    <a:noFill/>
                    <a:prstDash val="solid"/>
                    <a:miter/>
                  </a:ln>
                </p:spPr>
                <p:txBody>
                  <a:bodyPr rtlCol="0" anchor="ctr"/>
                  <a:lstStyle/>
                  <a:p>
                    <a:endParaRPr lang="en-GB" dirty="0"/>
                  </a:p>
                </p:txBody>
              </p:sp>
              <p:sp>
                <p:nvSpPr>
                  <p:cNvPr id="40" name="Freeform: Shape 66">
                    <a:extLst>
                      <a:ext uri="{FF2B5EF4-FFF2-40B4-BE49-F238E27FC236}">
                        <a16:creationId xmlns:a16="http://schemas.microsoft.com/office/drawing/2014/main" id="{53F7DB26-F944-1734-BEAF-8F6B911F21C0}"/>
                      </a:ext>
                    </a:extLst>
                  </p:cNvPr>
                  <p:cNvSpPr/>
                  <p:nvPr/>
                </p:nvSpPr>
                <p:spPr>
                  <a:xfrm>
                    <a:off x="9232393" y="6515404"/>
                    <a:ext cx="27463" cy="34152"/>
                  </a:xfrm>
                  <a:custGeom>
                    <a:avLst/>
                    <a:gdLst>
                      <a:gd name="connsiteX0" fmla="*/ 0 w 27463"/>
                      <a:gd name="connsiteY0" fmla="*/ 30358 h 34152"/>
                      <a:gd name="connsiteX1" fmla="*/ 2594 w 27463"/>
                      <a:gd name="connsiteY1" fmla="*/ 24597 h 34152"/>
                      <a:gd name="connsiteX2" fmla="*/ 13486 w 27463"/>
                      <a:gd name="connsiteY2" fmla="*/ 28037 h 34152"/>
                      <a:gd name="connsiteX3" fmla="*/ 19847 w 27463"/>
                      <a:gd name="connsiteY3" fmla="*/ 24488 h 34152"/>
                      <a:gd name="connsiteX4" fmla="*/ 655 w 27463"/>
                      <a:gd name="connsiteY4" fmla="*/ 10292 h 34152"/>
                      <a:gd name="connsiteX5" fmla="*/ 14578 w 27463"/>
                      <a:gd name="connsiteY5" fmla="*/ 0 h 34152"/>
                      <a:gd name="connsiteX6" fmla="*/ 26044 w 27463"/>
                      <a:gd name="connsiteY6" fmla="*/ 2921 h 34152"/>
                      <a:gd name="connsiteX7" fmla="*/ 23697 w 27463"/>
                      <a:gd name="connsiteY7" fmla="*/ 8736 h 34152"/>
                      <a:gd name="connsiteX8" fmla="*/ 14551 w 27463"/>
                      <a:gd name="connsiteY8" fmla="*/ 6143 h 34152"/>
                      <a:gd name="connsiteX9" fmla="*/ 8272 w 27463"/>
                      <a:gd name="connsiteY9" fmla="*/ 9910 h 34152"/>
                      <a:gd name="connsiteX10" fmla="*/ 27464 w 27463"/>
                      <a:gd name="connsiteY10" fmla="*/ 23915 h 34152"/>
                      <a:gd name="connsiteX11" fmla="*/ 13459 w 27463"/>
                      <a:gd name="connsiteY11" fmla="*/ 34152 h 34152"/>
                      <a:gd name="connsiteX12" fmla="*/ 0 w 27463"/>
                      <a:gd name="connsiteY12" fmla="*/ 30330 h 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63" h="34152">
                        <a:moveTo>
                          <a:pt x="0" y="30358"/>
                        </a:moveTo>
                        <a:lnTo>
                          <a:pt x="2594" y="24597"/>
                        </a:lnTo>
                        <a:cubicBezTo>
                          <a:pt x="5378" y="26618"/>
                          <a:pt x="9528" y="28037"/>
                          <a:pt x="13486" y="28037"/>
                        </a:cubicBezTo>
                        <a:cubicBezTo>
                          <a:pt x="18018" y="28037"/>
                          <a:pt x="19847" y="26536"/>
                          <a:pt x="19847" y="24488"/>
                        </a:cubicBezTo>
                        <a:cubicBezTo>
                          <a:pt x="19847" y="18318"/>
                          <a:pt x="655" y="22550"/>
                          <a:pt x="655" y="10292"/>
                        </a:cubicBezTo>
                        <a:cubicBezTo>
                          <a:pt x="655" y="4668"/>
                          <a:pt x="5187" y="0"/>
                          <a:pt x="14578" y="0"/>
                        </a:cubicBezTo>
                        <a:cubicBezTo>
                          <a:pt x="18728" y="0"/>
                          <a:pt x="22987" y="983"/>
                          <a:pt x="26044" y="2921"/>
                        </a:cubicBezTo>
                        <a:lnTo>
                          <a:pt x="23697" y="8736"/>
                        </a:lnTo>
                        <a:cubicBezTo>
                          <a:pt x="20639" y="6989"/>
                          <a:pt x="17472" y="6143"/>
                          <a:pt x="14551" y="6143"/>
                        </a:cubicBezTo>
                        <a:cubicBezTo>
                          <a:pt x="10019" y="6143"/>
                          <a:pt x="8272" y="7835"/>
                          <a:pt x="8272" y="9910"/>
                        </a:cubicBezTo>
                        <a:cubicBezTo>
                          <a:pt x="8272" y="15998"/>
                          <a:pt x="27464" y="11794"/>
                          <a:pt x="27464" y="23915"/>
                        </a:cubicBezTo>
                        <a:cubicBezTo>
                          <a:pt x="27464" y="29430"/>
                          <a:pt x="22877" y="34152"/>
                          <a:pt x="13459" y="34152"/>
                        </a:cubicBezTo>
                        <a:cubicBezTo>
                          <a:pt x="8217" y="34152"/>
                          <a:pt x="2948" y="32596"/>
                          <a:pt x="0" y="30330"/>
                        </a:cubicBezTo>
                        <a:close/>
                      </a:path>
                    </a:pathLst>
                  </a:custGeom>
                  <a:solidFill>
                    <a:schemeClr val="bg1"/>
                  </a:solidFill>
                  <a:ln w="0" cap="flat">
                    <a:noFill/>
                    <a:prstDash val="solid"/>
                    <a:miter/>
                  </a:ln>
                </p:spPr>
                <p:txBody>
                  <a:bodyPr rtlCol="0" anchor="ctr"/>
                  <a:lstStyle/>
                  <a:p>
                    <a:endParaRPr lang="en-GB" dirty="0"/>
                  </a:p>
                </p:txBody>
              </p:sp>
              <p:sp>
                <p:nvSpPr>
                  <p:cNvPr id="41" name="Freeform: Shape 67">
                    <a:extLst>
                      <a:ext uri="{FF2B5EF4-FFF2-40B4-BE49-F238E27FC236}">
                        <a16:creationId xmlns:a16="http://schemas.microsoft.com/office/drawing/2014/main" id="{AD3EA469-B4AF-3EE2-A971-59C43E1E6B53}"/>
                      </a:ext>
                    </a:extLst>
                  </p:cNvPr>
                  <p:cNvSpPr/>
                  <p:nvPr/>
                </p:nvSpPr>
                <p:spPr>
                  <a:xfrm>
                    <a:off x="9284646" y="6511145"/>
                    <a:ext cx="3112" cy="44144"/>
                  </a:xfrm>
                  <a:custGeom>
                    <a:avLst/>
                    <a:gdLst>
                      <a:gd name="connsiteX0" fmla="*/ 0 w 3112"/>
                      <a:gd name="connsiteY0" fmla="*/ 0 h 44144"/>
                      <a:gd name="connsiteX1" fmla="*/ 3112 w 3112"/>
                      <a:gd name="connsiteY1" fmla="*/ 0 h 44144"/>
                      <a:gd name="connsiteX2" fmla="*/ 3112 w 3112"/>
                      <a:gd name="connsiteY2" fmla="*/ 44144 h 44144"/>
                      <a:gd name="connsiteX3" fmla="*/ 0 w 3112"/>
                      <a:gd name="connsiteY3" fmla="*/ 44144 h 44144"/>
                      <a:gd name="connsiteX4" fmla="*/ 0 w 3112"/>
                      <a:gd name="connsiteY4" fmla="*/ 0 h 44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2" h="44144">
                        <a:moveTo>
                          <a:pt x="0" y="0"/>
                        </a:moveTo>
                        <a:lnTo>
                          <a:pt x="3112" y="0"/>
                        </a:lnTo>
                        <a:lnTo>
                          <a:pt x="3112" y="44144"/>
                        </a:lnTo>
                        <a:lnTo>
                          <a:pt x="0" y="44144"/>
                        </a:lnTo>
                        <a:lnTo>
                          <a:pt x="0" y="0"/>
                        </a:lnTo>
                        <a:close/>
                      </a:path>
                    </a:pathLst>
                  </a:custGeom>
                  <a:solidFill>
                    <a:schemeClr val="bg1"/>
                  </a:solidFill>
                  <a:ln w="0" cap="flat">
                    <a:noFill/>
                    <a:prstDash val="solid"/>
                    <a:miter/>
                  </a:ln>
                </p:spPr>
                <p:txBody>
                  <a:bodyPr rtlCol="0" anchor="ctr"/>
                  <a:lstStyle/>
                  <a:p>
                    <a:endParaRPr lang="en-GB" dirty="0"/>
                  </a:p>
                </p:txBody>
              </p:sp>
              <p:sp>
                <p:nvSpPr>
                  <p:cNvPr id="42" name="Freeform: Shape 68">
                    <a:extLst>
                      <a:ext uri="{FF2B5EF4-FFF2-40B4-BE49-F238E27FC236}">
                        <a16:creationId xmlns:a16="http://schemas.microsoft.com/office/drawing/2014/main" id="{44D7F65C-7318-ECDF-131C-8184FEE46051}"/>
                      </a:ext>
                    </a:extLst>
                  </p:cNvPr>
                  <p:cNvSpPr/>
                  <p:nvPr/>
                </p:nvSpPr>
                <p:spPr>
                  <a:xfrm>
                    <a:off x="9310936" y="6515977"/>
                    <a:ext cx="31750" cy="33033"/>
                  </a:xfrm>
                  <a:custGeom>
                    <a:avLst/>
                    <a:gdLst>
                      <a:gd name="connsiteX0" fmla="*/ 0 w 31750"/>
                      <a:gd name="connsiteY0" fmla="*/ 0 h 33033"/>
                      <a:gd name="connsiteX1" fmla="*/ 13923 w 31750"/>
                      <a:gd name="connsiteY1" fmla="*/ 0 h 33033"/>
                      <a:gd name="connsiteX2" fmla="*/ 31750 w 31750"/>
                      <a:gd name="connsiteY2" fmla="*/ 16517 h 33033"/>
                      <a:gd name="connsiteX3" fmla="*/ 13923 w 31750"/>
                      <a:gd name="connsiteY3" fmla="*/ 33033 h 33033"/>
                      <a:gd name="connsiteX4" fmla="*/ 0 w 31750"/>
                      <a:gd name="connsiteY4" fmla="*/ 33033 h 33033"/>
                      <a:gd name="connsiteX5" fmla="*/ 0 w 31750"/>
                      <a:gd name="connsiteY5" fmla="*/ 0 h 33033"/>
                      <a:gd name="connsiteX6" fmla="*/ 13623 w 31750"/>
                      <a:gd name="connsiteY6" fmla="*/ 28938 h 33033"/>
                      <a:gd name="connsiteX7" fmla="*/ 27027 w 31750"/>
                      <a:gd name="connsiteY7" fmla="*/ 16517 h 33033"/>
                      <a:gd name="connsiteX8" fmla="*/ 13623 w 31750"/>
                      <a:gd name="connsiteY8" fmla="*/ 4122 h 33033"/>
                      <a:gd name="connsiteX9" fmla="*/ 4696 w 31750"/>
                      <a:gd name="connsiteY9" fmla="*/ 4122 h 33033"/>
                      <a:gd name="connsiteX10" fmla="*/ 4696 w 31750"/>
                      <a:gd name="connsiteY10" fmla="*/ 28938 h 33033"/>
                      <a:gd name="connsiteX11" fmla="*/ 13623 w 31750"/>
                      <a:gd name="connsiteY11" fmla="*/ 28938 h 3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750" h="33033">
                        <a:moveTo>
                          <a:pt x="0" y="0"/>
                        </a:moveTo>
                        <a:lnTo>
                          <a:pt x="13923" y="0"/>
                        </a:lnTo>
                        <a:cubicBezTo>
                          <a:pt x="24543" y="0"/>
                          <a:pt x="31750" y="6689"/>
                          <a:pt x="31750" y="16517"/>
                        </a:cubicBezTo>
                        <a:cubicBezTo>
                          <a:pt x="31750" y="26345"/>
                          <a:pt x="24543" y="33033"/>
                          <a:pt x="13923" y="33033"/>
                        </a:cubicBezTo>
                        <a:lnTo>
                          <a:pt x="0" y="33033"/>
                        </a:lnTo>
                        <a:lnTo>
                          <a:pt x="0" y="0"/>
                        </a:lnTo>
                        <a:close/>
                        <a:moveTo>
                          <a:pt x="13623" y="28938"/>
                        </a:moveTo>
                        <a:cubicBezTo>
                          <a:pt x="21785" y="28938"/>
                          <a:pt x="27027" y="23942"/>
                          <a:pt x="27027" y="16517"/>
                        </a:cubicBezTo>
                        <a:cubicBezTo>
                          <a:pt x="27027" y="9091"/>
                          <a:pt x="21785" y="4122"/>
                          <a:pt x="13623" y="4122"/>
                        </a:cubicBezTo>
                        <a:lnTo>
                          <a:pt x="4696" y="4122"/>
                        </a:lnTo>
                        <a:lnTo>
                          <a:pt x="4696" y="28938"/>
                        </a:lnTo>
                        <a:lnTo>
                          <a:pt x="13623" y="28938"/>
                        </a:lnTo>
                        <a:close/>
                      </a:path>
                    </a:pathLst>
                  </a:custGeom>
                  <a:solidFill>
                    <a:schemeClr val="bg1"/>
                  </a:solidFill>
                  <a:ln w="0" cap="flat">
                    <a:noFill/>
                    <a:prstDash val="solid"/>
                    <a:miter/>
                  </a:ln>
                </p:spPr>
                <p:txBody>
                  <a:bodyPr rtlCol="0" anchor="ctr"/>
                  <a:lstStyle/>
                  <a:p>
                    <a:endParaRPr lang="en-GB" dirty="0"/>
                  </a:p>
                </p:txBody>
              </p:sp>
              <p:sp>
                <p:nvSpPr>
                  <p:cNvPr id="43" name="Freeform: Shape 69">
                    <a:extLst>
                      <a:ext uri="{FF2B5EF4-FFF2-40B4-BE49-F238E27FC236}">
                        <a16:creationId xmlns:a16="http://schemas.microsoft.com/office/drawing/2014/main" id="{8811D2E9-E582-3108-1F8E-4A5A4D131994}"/>
                      </a:ext>
                    </a:extLst>
                  </p:cNvPr>
                  <p:cNvSpPr/>
                  <p:nvPr/>
                </p:nvSpPr>
                <p:spPr>
                  <a:xfrm>
                    <a:off x="9349948" y="6515977"/>
                    <a:ext cx="23969" cy="33033"/>
                  </a:xfrm>
                  <a:custGeom>
                    <a:avLst/>
                    <a:gdLst>
                      <a:gd name="connsiteX0" fmla="*/ 23970 w 23969"/>
                      <a:gd name="connsiteY0" fmla="*/ 28938 h 33033"/>
                      <a:gd name="connsiteX1" fmla="*/ 23970 w 23969"/>
                      <a:gd name="connsiteY1" fmla="*/ 33033 h 33033"/>
                      <a:gd name="connsiteX2" fmla="*/ 0 w 23969"/>
                      <a:gd name="connsiteY2" fmla="*/ 33033 h 33033"/>
                      <a:gd name="connsiteX3" fmla="*/ 0 w 23969"/>
                      <a:gd name="connsiteY3" fmla="*/ 0 h 33033"/>
                      <a:gd name="connsiteX4" fmla="*/ 23314 w 23969"/>
                      <a:gd name="connsiteY4" fmla="*/ 0 h 33033"/>
                      <a:gd name="connsiteX5" fmla="*/ 23314 w 23969"/>
                      <a:gd name="connsiteY5" fmla="*/ 4095 h 33033"/>
                      <a:gd name="connsiteX6" fmla="*/ 4723 w 23969"/>
                      <a:gd name="connsiteY6" fmla="*/ 4095 h 33033"/>
                      <a:gd name="connsiteX7" fmla="*/ 4723 w 23969"/>
                      <a:gd name="connsiteY7" fmla="*/ 14251 h 33033"/>
                      <a:gd name="connsiteX8" fmla="*/ 21267 w 23969"/>
                      <a:gd name="connsiteY8" fmla="*/ 14251 h 33033"/>
                      <a:gd name="connsiteX9" fmla="*/ 21267 w 23969"/>
                      <a:gd name="connsiteY9" fmla="*/ 18264 h 33033"/>
                      <a:gd name="connsiteX10" fmla="*/ 4723 w 23969"/>
                      <a:gd name="connsiteY10" fmla="*/ 18264 h 33033"/>
                      <a:gd name="connsiteX11" fmla="*/ 4723 w 23969"/>
                      <a:gd name="connsiteY11" fmla="*/ 28938 h 33033"/>
                      <a:gd name="connsiteX12" fmla="*/ 23970 w 23969"/>
                      <a:gd name="connsiteY12" fmla="*/ 28938 h 3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969" h="33033">
                        <a:moveTo>
                          <a:pt x="23970" y="28938"/>
                        </a:moveTo>
                        <a:lnTo>
                          <a:pt x="23970" y="33033"/>
                        </a:lnTo>
                        <a:lnTo>
                          <a:pt x="0" y="33033"/>
                        </a:lnTo>
                        <a:lnTo>
                          <a:pt x="0" y="0"/>
                        </a:lnTo>
                        <a:lnTo>
                          <a:pt x="23314" y="0"/>
                        </a:lnTo>
                        <a:lnTo>
                          <a:pt x="23314" y="4095"/>
                        </a:lnTo>
                        <a:lnTo>
                          <a:pt x="4723" y="4095"/>
                        </a:lnTo>
                        <a:lnTo>
                          <a:pt x="4723" y="14251"/>
                        </a:lnTo>
                        <a:lnTo>
                          <a:pt x="21267" y="14251"/>
                        </a:lnTo>
                        <a:lnTo>
                          <a:pt x="21267" y="18264"/>
                        </a:lnTo>
                        <a:lnTo>
                          <a:pt x="4723" y="18264"/>
                        </a:lnTo>
                        <a:lnTo>
                          <a:pt x="4723" y="28938"/>
                        </a:lnTo>
                        <a:lnTo>
                          <a:pt x="23970" y="28938"/>
                        </a:lnTo>
                        <a:close/>
                      </a:path>
                    </a:pathLst>
                  </a:custGeom>
                  <a:solidFill>
                    <a:schemeClr val="bg1"/>
                  </a:solidFill>
                  <a:ln w="0" cap="flat">
                    <a:noFill/>
                    <a:prstDash val="solid"/>
                    <a:miter/>
                  </a:ln>
                </p:spPr>
                <p:txBody>
                  <a:bodyPr rtlCol="0" anchor="ctr"/>
                  <a:lstStyle/>
                  <a:p>
                    <a:endParaRPr lang="en-GB" dirty="0"/>
                  </a:p>
                </p:txBody>
              </p:sp>
              <p:sp>
                <p:nvSpPr>
                  <p:cNvPr id="44" name="Freeform: Shape 70">
                    <a:extLst>
                      <a:ext uri="{FF2B5EF4-FFF2-40B4-BE49-F238E27FC236}">
                        <a16:creationId xmlns:a16="http://schemas.microsoft.com/office/drawing/2014/main" id="{5637E3F0-4691-AEAE-F233-6B3E2818EED7}"/>
                      </a:ext>
                    </a:extLst>
                  </p:cNvPr>
                  <p:cNvSpPr/>
                  <p:nvPr/>
                </p:nvSpPr>
                <p:spPr>
                  <a:xfrm>
                    <a:off x="9378804" y="6515595"/>
                    <a:ext cx="30057" cy="33797"/>
                  </a:xfrm>
                  <a:custGeom>
                    <a:avLst/>
                    <a:gdLst>
                      <a:gd name="connsiteX0" fmla="*/ 0 w 30057"/>
                      <a:gd name="connsiteY0" fmla="*/ 16899 h 33797"/>
                      <a:gd name="connsiteX1" fmla="*/ 17499 w 30057"/>
                      <a:gd name="connsiteY1" fmla="*/ 0 h 33797"/>
                      <a:gd name="connsiteX2" fmla="*/ 30057 w 30057"/>
                      <a:gd name="connsiteY2" fmla="*/ 5132 h 33797"/>
                      <a:gd name="connsiteX3" fmla="*/ 27000 w 30057"/>
                      <a:gd name="connsiteY3" fmla="*/ 8108 h 33797"/>
                      <a:gd name="connsiteX4" fmla="*/ 17718 w 30057"/>
                      <a:gd name="connsiteY4" fmla="*/ 4204 h 33797"/>
                      <a:gd name="connsiteX5" fmla="*/ 4750 w 30057"/>
                      <a:gd name="connsiteY5" fmla="*/ 16899 h 33797"/>
                      <a:gd name="connsiteX6" fmla="*/ 17718 w 30057"/>
                      <a:gd name="connsiteY6" fmla="*/ 29593 h 33797"/>
                      <a:gd name="connsiteX7" fmla="*/ 27000 w 30057"/>
                      <a:gd name="connsiteY7" fmla="*/ 25635 h 33797"/>
                      <a:gd name="connsiteX8" fmla="*/ 30057 w 30057"/>
                      <a:gd name="connsiteY8" fmla="*/ 28611 h 33797"/>
                      <a:gd name="connsiteX9" fmla="*/ 17472 w 30057"/>
                      <a:gd name="connsiteY9" fmla="*/ 33798 h 33797"/>
                      <a:gd name="connsiteX10" fmla="*/ 27 w 30057"/>
                      <a:gd name="connsiteY10" fmla="*/ 16899 h 3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057" h="33797">
                        <a:moveTo>
                          <a:pt x="0" y="16899"/>
                        </a:moveTo>
                        <a:cubicBezTo>
                          <a:pt x="0" y="7125"/>
                          <a:pt x="7453" y="0"/>
                          <a:pt x="17499" y="0"/>
                        </a:cubicBezTo>
                        <a:cubicBezTo>
                          <a:pt x="22604" y="0"/>
                          <a:pt x="27027" y="1747"/>
                          <a:pt x="30057" y="5132"/>
                        </a:cubicBezTo>
                        <a:lnTo>
                          <a:pt x="27000" y="8108"/>
                        </a:lnTo>
                        <a:cubicBezTo>
                          <a:pt x="24461" y="5405"/>
                          <a:pt x="21349" y="4204"/>
                          <a:pt x="17718" y="4204"/>
                        </a:cubicBezTo>
                        <a:cubicBezTo>
                          <a:pt x="10265" y="4204"/>
                          <a:pt x="4750" y="9582"/>
                          <a:pt x="4750" y="16899"/>
                        </a:cubicBezTo>
                        <a:cubicBezTo>
                          <a:pt x="4750" y="24215"/>
                          <a:pt x="10265" y="29593"/>
                          <a:pt x="17718" y="29593"/>
                        </a:cubicBezTo>
                        <a:cubicBezTo>
                          <a:pt x="21349" y="29593"/>
                          <a:pt x="24461" y="28310"/>
                          <a:pt x="27000" y="25635"/>
                        </a:cubicBezTo>
                        <a:lnTo>
                          <a:pt x="30057" y="28611"/>
                        </a:lnTo>
                        <a:cubicBezTo>
                          <a:pt x="27027" y="31996"/>
                          <a:pt x="22604" y="33798"/>
                          <a:pt x="17472" y="33798"/>
                        </a:cubicBezTo>
                        <a:cubicBezTo>
                          <a:pt x="7480" y="33798"/>
                          <a:pt x="27" y="26672"/>
                          <a:pt x="27" y="16899"/>
                        </a:cubicBezTo>
                        <a:close/>
                      </a:path>
                    </a:pathLst>
                  </a:custGeom>
                  <a:solidFill>
                    <a:schemeClr val="bg1"/>
                  </a:solidFill>
                  <a:ln w="0" cap="flat">
                    <a:noFill/>
                    <a:prstDash val="solid"/>
                    <a:miter/>
                  </a:ln>
                </p:spPr>
                <p:txBody>
                  <a:bodyPr rtlCol="0" anchor="ctr"/>
                  <a:lstStyle/>
                  <a:p>
                    <a:endParaRPr lang="en-GB" dirty="0"/>
                  </a:p>
                </p:txBody>
              </p:sp>
              <p:sp>
                <p:nvSpPr>
                  <p:cNvPr id="45" name="Freeform: Shape 71">
                    <a:extLst>
                      <a:ext uri="{FF2B5EF4-FFF2-40B4-BE49-F238E27FC236}">
                        <a16:creationId xmlns:a16="http://schemas.microsoft.com/office/drawing/2014/main" id="{EAF1F9C4-57E2-1DBA-D9A3-173AE3B43D4C}"/>
                      </a:ext>
                    </a:extLst>
                  </p:cNvPr>
                  <p:cNvSpPr/>
                  <p:nvPr/>
                </p:nvSpPr>
                <p:spPr>
                  <a:xfrm>
                    <a:off x="9415632" y="6515977"/>
                    <a:ext cx="23969" cy="33033"/>
                  </a:xfrm>
                  <a:custGeom>
                    <a:avLst/>
                    <a:gdLst>
                      <a:gd name="connsiteX0" fmla="*/ 23970 w 23969"/>
                      <a:gd name="connsiteY0" fmla="*/ 28938 h 33033"/>
                      <a:gd name="connsiteX1" fmla="*/ 23970 w 23969"/>
                      <a:gd name="connsiteY1" fmla="*/ 33033 h 33033"/>
                      <a:gd name="connsiteX2" fmla="*/ 0 w 23969"/>
                      <a:gd name="connsiteY2" fmla="*/ 33033 h 33033"/>
                      <a:gd name="connsiteX3" fmla="*/ 0 w 23969"/>
                      <a:gd name="connsiteY3" fmla="*/ 0 h 33033"/>
                      <a:gd name="connsiteX4" fmla="*/ 23314 w 23969"/>
                      <a:gd name="connsiteY4" fmla="*/ 0 h 33033"/>
                      <a:gd name="connsiteX5" fmla="*/ 23314 w 23969"/>
                      <a:gd name="connsiteY5" fmla="*/ 4095 h 33033"/>
                      <a:gd name="connsiteX6" fmla="*/ 4723 w 23969"/>
                      <a:gd name="connsiteY6" fmla="*/ 4095 h 33033"/>
                      <a:gd name="connsiteX7" fmla="*/ 4723 w 23969"/>
                      <a:gd name="connsiteY7" fmla="*/ 14251 h 33033"/>
                      <a:gd name="connsiteX8" fmla="*/ 21267 w 23969"/>
                      <a:gd name="connsiteY8" fmla="*/ 14251 h 33033"/>
                      <a:gd name="connsiteX9" fmla="*/ 21267 w 23969"/>
                      <a:gd name="connsiteY9" fmla="*/ 18264 h 33033"/>
                      <a:gd name="connsiteX10" fmla="*/ 4723 w 23969"/>
                      <a:gd name="connsiteY10" fmla="*/ 18264 h 33033"/>
                      <a:gd name="connsiteX11" fmla="*/ 4723 w 23969"/>
                      <a:gd name="connsiteY11" fmla="*/ 28938 h 33033"/>
                      <a:gd name="connsiteX12" fmla="*/ 23970 w 23969"/>
                      <a:gd name="connsiteY12" fmla="*/ 28938 h 3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969" h="33033">
                        <a:moveTo>
                          <a:pt x="23970" y="28938"/>
                        </a:moveTo>
                        <a:lnTo>
                          <a:pt x="23970" y="33033"/>
                        </a:lnTo>
                        <a:lnTo>
                          <a:pt x="0" y="33033"/>
                        </a:lnTo>
                        <a:lnTo>
                          <a:pt x="0" y="0"/>
                        </a:lnTo>
                        <a:lnTo>
                          <a:pt x="23314" y="0"/>
                        </a:lnTo>
                        <a:lnTo>
                          <a:pt x="23314" y="4095"/>
                        </a:lnTo>
                        <a:lnTo>
                          <a:pt x="4723" y="4095"/>
                        </a:lnTo>
                        <a:lnTo>
                          <a:pt x="4723" y="14251"/>
                        </a:lnTo>
                        <a:lnTo>
                          <a:pt x="21267" y="14251"/>
                        </a:lnTo>
                        <a:lnTo>
                          <a:pt x="21267" y="18264"/>
                        </a:lnTo>
                        <a:lnTo>
                          <a:pt x="4723" y="18264"/>
                        </a:lnTo>
                        <a:lnTo>
                          <a:pt x="4723" y="28938"/>
                        </a:lnTo>
                        <a:lnTo>
                          <a:pt x="23970" y="28938"/>
                        </a:lnTo>
                        <a:close/>
                      </a:path>
                    </a:pathLst>
                  </a:custGeom>
                  <a:solidFill>
                    <a:schemeClr val="bg1"/>
                  </a:solidFill>
                  <a:ln w="0" cap="flat">
                    <a:noFill/>
                    <a:prstDash val="solid"/>
                    <a:miter/>
                  </a:ln>
                </p:spPr>
                <p:txBody>
                  <a:bodyPr rtlCol="0" anchor="ctr"/>
                  <a:lstStyle/>
                  <a:p>
                    <a:endParaRPr lang="en-GB" dirty="0"/>
                  </a:p>
                </p:txBody>
              </p:sp>
              <p:sp>
                <p:nvSpPr>
                  <p:cNvPr id="46" name="Freeform: Shape 72">
                    <a:extLst>
                      <a:ext uri="{FF2B5EF4-FFF2-40B4-BE49-F238E27FC236}">
                        <a16:creationId xmlns:a16="http://schemas.microsoft.com/office/drawing/2014/main" id="{621D35D6-3977-73E3-F354-230CAAD58C87}"/>
                      </a:ext>
                    </a:extLst>
                  </p:cNvPr>
                  <p:cNvSpPr/>
                  <p:nvPr/>
                </p:nvSpPr>
                <p:spPr>
                  <a:xfrm>
                    <a:off x="9447327" y="6515977"/>
                    <a:ext cx="35189" cy="33033"/>
                  </a:xfrm>
                  <a:custGeom>
                    <a:avLst/>
                    <a:gdLst>
                      <a:gd name="connsiteX0" fmla="*/ 30603 w 35189"/>
                      <a:gd name="connsiteY0" fmla="*/ 33033 h 33033"/>
                      <a:gd name="connsiteX1" fmla="*/ 30549 w 35189"/>
                      <a:gd name="connsiteY1" fmla="*/ 8982 h 33033"/>
                      <a:gd name="connsiteX2" fmla="*/ 18619 w 35189"/>
                      <a:gd name="connsiteY2" fmla="*/ 29020 h 33033"/>
                      <a:gd name="connsiteX3" fmla="*/ 16462 w 35189"/>
                      <a:gd name="connsiteY3" fmla="*/ 29020 h 33033"/>
                      <a:gd name="connsiteX4" fmla="*/ 4532 w 35189"/>
                      <a:gd name="connsiteY4" fmla="*/ 9118 h 33033"/>
                      <a:gd name="connsiteX5" fmla="*/ 4532 w 35189"/>
                      <a:gd name="connsiteY5" fmla="*/ 33033 h 33033"/>
                      <a:gd name="connsiteX6" fmla="*/ 0 w 35189"/>
                      <a:gd name="connsiteY6" fmla="*/ 33033 h 33033"/>
                      <a:gd name="connsiteX7" fmla="*/ 0 w 35189"/>
                      <a:gd name="connsiteY7" fmla="*/ 0 h 33033"/>
                      <a:gd name="connsiteX8" fmla="*/ 3877 w 35189"/>
                      <a:gd name="connsiteY8" fmla="*/ 0 h 33033"/>
                      <a:gd name="connsiteX9" fmla="*/ 17663 w 35189"/>
                      <a:gd name="connsiteY9" fmla="*/ 23205 h 33033"/>
                      <a:gd name="connsiteX10" fmla="*/ 31259 w 35189"/>
                      <a:gd name="connsiteY10" fmla="*/ 0 h 33033"/>
                      <a:gd name="connsiteX11" fmla="*/ 35135 w 35189"/>
                      <a:gd name="connsiteY11" fmla="*/ 0 h 33033"/>
                      <a:gd name="connsiteX12" fmla="*/ 35190 w 35189"/>
                      <a:gd name="connsiteY12" fmla="*/ 33033 h 33033"/>
                      <a:gd name="connsiteX13" fmla="*/ 30658 w 35189"/>
                      <a:gd name="connsiteY13" fmla="*/ 33033 h 3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9" h="33033">
                        <a:moveTo>
                          <a:pt x="30603" y="33033"/>
                        </a:moveTo>
                        <a:lnTo>
                          <a:pt x="30549" y="8982"/>
                        </a:lnTo>
                        <a:lnTo>
                          <a:pt x="18619" y="29020"/>
                        </a:lnTo>
                        <a:lnTo>
                          <a:pt x="16462" y="29020"/>
                        </a:lnTo>
                        <a:lnTo>
                          <a:pt x="4532" y="9118"/>
                        </a:lnTo>
                        <a:lnTo>
                          <a:pt x="4532" y="33033"/>
                        </a:lnTo>
                        <a:lnTo>
                          <a:pt x="0" y="33033"/>
                        </a:lnTo>
                        <a:lnTo>
                          <a:pt x="0" y="0"/>
                        </a:lnTo>
                        <a:lnTo>
                          <a:pt x="3877" y="0"/>
                        </a:lnTo>
                        <a:lnTo>
                          <a:pt x="17663" y="23205"/>
                        </a:lnTo>
                        <a:lnTo>
                          <a:pt x="31259" y="0"/>
                        </a:lnTo>
                        <a:lnTo>
                          <a:pt x="35135" y="0"/>
                        </a:lnTo>
                        <a:lnTo>
                          <a:pt x="35190" y="33033"/>
                        </a:lnTo>
                        <a:lnTo>
                          <a:pt x="30658" y="33033"/>
                        </a:lnTo>
                        <a:close/>
                      </a:path>
                    </a:pathLst>
                  </a:custGeom>
                  <a:solidFill>
                    <a:schemeClr val="bg1"/>
                  </a:solidFill>
                  <a:ln w="0" cap="flat">
                    <a:noFill/>
                    <a:prstDash val="solid"/>
                    <a:miter/>
                  </a:ln>
                </p:spPr>
                <p:txBody>
                  <a:bodyPr rtlCol="0" anchor="ctr"/>
                  <a:lstStyle/>
                  <a:p>
                    <a:endParaRPr lang="en-GB" dirty="0"/>
                  </a:p>
                </p:txBody>
              </p:sp>
              <p:sp>
                <p:nvSpPr>
                  <p:cNvPr id="47" name="Freeform: Shape 73">
                    <a:extLst>
                      <a:ext uri="{FF2B5EF4-FFF2-40B4-BE49-F238E27FC236}">
                        <a16:creationId xmlns:a16="http://schemas.microsoft.com/office/drawing/2014/main" id="{5FA2B4F5-640B-BBFF-4B5D-775138E5596B}"/>
                      </a:ext>
                    </a:extLst>
                  </p:cNvPr>
                  <p:cNvSpPr/>
                  <p:nvPr/>
                </p:nvSpPr>
                <p:spPr>
                  <a:xfrm>
                    <a:off x="9492427" y="6515977"/>
                    <a:ext cx="28419" cy="33033"/>
                  </a:xfrm>
                  <a:custGeom>
                    <a:avLst/>
                    <a:gdLst>
                      <a:gd name="connsiteX0" fmla="*/ 28392 w 28419"/>
                      <a:gd name="connsiteY0" fmla="*/ 24106 h 33033"/>
                      <a:gd name="connsiteX1" fmla="*/ 15752 w 28419"/>
                      <a:gd name="connsiteY1" fmla="*/ 33033 h 33033"/>
                      <a:gd name="connsiteX2" fmla="*/ 0 w 28419"/>
                      <a:gd name="connsiteY2" fmla="*/ 33033 h 33033"/>
                      <a:gd name="connsiteX3" fmla="*/ 0 w 28419"/>
                      <a:gd name="connsiteY3" fmla="*/ 0 h 33033"/>
                      <a:gd name="connsiteX4" fmla="*/ 14824 w 28419"/>
                      <a:gd name="connsiteY4" fmla="*/ 0 h 33033"/>
                      <a:gd name="connsiteX5" fmla="*/ 26672 w 28419"/>
                      <a:gd name="connsiteY5" fmla="*/ 8545 h 33033"/>
                      <a:gd name="connsiteX6" fmla="*/ 22250 w 28419"/>
                      <a:gd name="connsiteY6" fmla="*/ 15916 h 33033"/>
                      <a:gd name="connsiteX7" fmla="*/ 28419 w 28419"/>
                      <a:gd name="connsiteY7" fmla="*/ 24133 h 33033"/>
                      <a:gd name="connsiteX8" fmla="*/ 4723 w 28419"/>
                      <a:gd name="connsiteY8" fmla="*/ 3822 h 33033"/>
                      <a:gd name="connsiteX9" fmla="*/ 4723 w 28419"/>
                      <a:gd name="connsiteY9" fmla="*/ 14387 h 33033"/>
                      <a:gd name="connsiteX10" fmla="*/ 14387 w 28419"/>
                      <a:gd name="connsiteY10" fmla="*/ 14387 h 33033"/>
                      <a:gd name="connsiteX11" fmla="*/ 21949 w 28419"/>
                      <a:gd name="connsiteY11" fmla="*/ 9091 h 33033"/>
                      <a:gd name="connsiteX12" fmla="*/ 14387 w 28419"/>
                      <a:gd name="connsiteY12" fmla="*/ 3822 h 33033"/>
                      <a:gd name="connsiteX13" fmla="*/ 4723 w 28419"/>
                      <a:gd name="connsiteY13" fmla="*/ 3822 h 33033"/>
                      <a:gd name="connsiteX14" fmla="*/ 23642 w 28419"/>
                      <a:gd name="connsiteY14" fmla="*/ 23751 h 33033"/>
                      <a:gd name="connsiteX15" fmla="*/ 15561 w 28419"/>
                      <a:gd name="connsiteY15" fmla="*/ 18237 h 33033"/>
                      <a:gd name="connsiteX16" fmla="*/ 4723 w 28419"/>
                      <a:gd name="connsiteY16" fmla="*/ 18237 h 33033"/>
                      <a:gd name="connsiteX17" fmla="*/ 4723 w 28419"/>
                      <a:gd name="connsiteY17" fmla="*/ 29238 h 33033"/>
                      <a:gd name="connsiteX18" fmla="*/ 15561 w 28419"/>
                      <a:gd name="connsiteY18" fmla="*/ 29238 h 33033"/>
                      <a:gd name="connsiteX19" fmla="*/ 23642 w 28419"/>
                      <a:gd name="connsiteY19" fmla="*/ 23778 h 3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419" h="33033">
                        <a:moveTo>
                          <a:pt x="28392" y="24106"/>
                        </a:moveTo>
                        <a:cubicBezTo>
                          <a:pt x="28392" y="29757"/>
                          <a:pt x="24106" y="33033"/>
                          <a:pt x="15752" y="33033"/>
                        </a:cubicBezTo>
                        <a:lnTo>
                          <a:pt x="0" y="33033"/>
                        </a:lnTo>
                        <a:lnTo>
                          <a:pt x="0" y="0"/>
                        </a:lnTo>
                        <a:lnTo>
                          <a:pt x="14824" y="0"/>
                        </a:lnTo>
                        <a:cubicBezTo>
                          <a:pt x="22413" y="0"/>
                          <a:pt x="26672" y="3194"/>
                          <a:pt x="26672" y="8545"/>
                        </a:cubicBezTo>
                        <a:cubicBezTo>
                          <a:pt x="26672" y="12121"/>
                          <a:pt x="24843" y="14633"/>
                          <a:pt x="22250" y="15916"/>
                        </a:cubicBezTo>
                        <a:cubicBezTo>
                          <a:pt x="25962" y="16953"/>
                          <a:pt x="28419" y="19738"/>
                          <a:pt x="28419" y="24133"/>
                        </a:cubicBezTo>
                        <a:close/>
                        <a:moveTo>
                          <a:pt x="4723" y="3822"/>
                        </a:moveTo>
                        <a:lnTo>
                          <a:pt x="4723" y="14387"/>
                        </a:lnTo>
                        <a:lnTo>
                          <a:pt x="14387" y="14387"/>
                        </a:lnTo>
                        <a:cubicBezTo>
                          <a:pt x="19192" y="14387"/>
                          <a:pt x="21949" y="12585"/>
                          <a:pt x="21949" y="9091"/>
                        </a:cubicBezTo>
                        <a:cubicBezTo>
                          <a:pt x="21949" y="5597"/>
                          <a:pt x="19219" y="3822"/>
                          <a:pt x="14387" y="3822"/>
                        </a:cubicBezTo>
                        <a:lnTo>
                          <a:pt x="4723" y="3822"/>
                        </a:lnTo>
                        <a:close/>
                        <a:moveTo>
                          <a:pt x="23642" y="23751"/>
                        </a:moveTo>
                        <a:cubicBezTo>
                          <a:pt x="23642" y="19929"/>
                          <a:pt x="20803" y="18237"/>
                          <a:pt x="15561" y="18237"/>
                        </a:cubicBezTo>
                        <a:lnTo>
                          <a:pt x="4723" y="18237"/>
                        </a:lnTo>
                        <a:lnTo>
                          <a:pt x="4723" y="29238"/>
                        </a:lnTo>
                        <a:lnTo>
                          <a:pt x="15561" y="29238"/>
                        </a:lnTo>
                        <a:cubicBezTo>
                          <a:pt x="20803" y="29238"/>
                          <a:pt x="23642" y="27600"/>
                          <a:pt x="23642" y="23778"/>
                        </a:cubicBezTo>
                        <a:close/>
                      </a:path>
                    </a:pathLst>
                  </a:custGeom>
                  <a:solidFill>
                    <a:schemeClr val="bg1"/>
                  </a:solidFill>
                  <a:ln w="0" cap="flat">
                    <a:noFill/>
                    <a:prstDash val="solid"/>
                    <a:miter/>
                  </a:ln>
                </p:spPr>
                <p:txBody>
                  <a:bodyPr rtlCol="0" anchor="ctr"/>
                  <a:lstStyle/>
                  <a:p>
                    <a:endParaRPr lang="en-GB" dirty="0"/>
                  </a:p>
                </p:txBody>
              </p:sp>
              <p:sp>
                <p:nvSpPr>
                  <p:cNvPr id="48" name="Freeform: Shape 74">
                    <a:extLst>
                      <a:ext uri="{FF2B5EF4-FFF2-40B4-BE49-F238E27FC236}">
                        <a16:creationId xmlns:a16="http://schemas.microsoft.com/office/drawing/2014/main" id="{4A19D071-96CC-2057-DA85-AD7F74060499}"/>
                      </a:ext>
                    </a:extLst>
                  </p:cNvPr>
                  <p:cNvSpPr/>
                  <p:nvPr/>
                </p:nvSpPr>
                <p:spPr>
                  <a:xfrm>
                    <a:off x="9528190" y="6515977"/>
                    <a:ext cx="23969" cy="33033"/>
                  </a:xfrm>
                  <a:custGeom>
                    <a:avLst/>
                    <a:gdLst>
                      <a:gd name="connsiteX0" fmla="*/ 23970 w 23969"/>
                      <a:gd name="connsiteY0" fmla="*/ 28938 h 33033"/>
                      <a:gd name="connsiteX1" fmla="*/ 23970 w 23969"/>
                      <a:gd name="connsiteY1" fmla="*/ 33033 h 33033"/>
                      <a:gd name="connsiteX2" fmla="*/ 0 w 23969"/>
                      <a:gd name="connsiteY2" fmla="*/ 33033 h 33033"/>
                      <a:gd name="connsiteX3" fmla="*/ 0 w 23969"/>
                      <a:gd name="connsiteY3" fmla="*/ 0 h 33033"/>
                      <a:gd name="connsiteX4" fmla="*/ 23314 w 23969"/>
                      <a:gd name="connsiteY4" fmla="*/ 0 h 33033"/>
                      <a:gd name="connsiteX5" fmla="*/ 23314 w 23969"/>
                      <a:gd name="connsiteY5" fmla="*/ 4095 h 33033"/>
                      <a:gd name="connsiteX6" fmla="*/ 4723 w 23969"/>
                      <a:gd name="connsiteY6" fmla="*/ 4095 h 33033"/>
                      <a:gd name="connsiteX7" fmla="*/ 4723 w 23969"/>
                      <a:gd name="connsiteY7" fmla="*/ 14251 h 33033"/>
                      <a:gd name="connsiteX8" fmla="*/ 21267 w 23969"/>
                      <a:gd name="connsiteY8" fmla="*/ 14251 h 33033"/>
                      <a:gd name="connsiteX9" fmla="*/ 21267 w 23969"/>
                      <a:gd name="connsiteY9" fmla="*/ 18264 h 33033"/>
                      <a:gd name="connsiteX10" fmla="*/ 4723 w 23969"/>
                      <a:gd name="connsiteY10" fmla="*/ 18264 h 33033"/>
                      <a:gd name="connsiteX11" fmla="*/ 4723 w 23969"/>
                      <a:gd name="connsiteY11" fmla="*/ 28938 h 33033"/>
                      <a:gd name="connsiteX12" fmla="*/ 23970 w 23969"/>
                      <a:gd name="connsiteY12" fmla="*/ 28938 h 3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969" h="33033">
                        <a:moveTo>
                          <a:pt x="23970" y="28938"/>
                        </a:moveTo>
                        <a:lnTo>
                          <a:pt x="23970" y="33033"/>
                        </a:lnTo>
                        <a:lnTo>
                          <a:pt x="0" y="33033"/>
                        </a:lnTo>
                        <a:lnTo>
                          <a:pt x="0" y="0"/>
                        </a:lnTo>
                        <a:lnTo>
                          <a:pt x="23314" y="0"/>
                        </a:lnTo>
                        <a:lnTo>
                          <a:pt x="23314" y="4095"/>
                        </a:lnTo>
                        <a:lnTo>
                          <a:pt x="4723" y="4095"/>
                        </a:lnTo>
                        <a:lnTo>
                          <a:pt x="4723" y="14251"/>
                        </a:lnTo>
                        <a:lnTo>
                          <a:pt x="21267" y="14251"/>
                        </a:lnTo>
                        <a:lnTo>
                          <a:pt x="21267" y="18264"/>
                        </a:lnTo>
                        <a:lnTo>
                          <a:pt x="4723" y="18264"/>
                        </a:lnTo>
                        <a:lnTo>
                          <a:pt x="4723" y="28938"/>
                        </a:lnTo>
                        <a:lnTo>
                          <a:pt x="23970" y="28938"/>
                        </a:lnTo>
                        <a:close/>
                      </a:path>
                    </a:pathLst>
                  </a:custGeom>
                  <a:solidFill>
                    <a:schemeClr val="bg1"/>
                  </a:solidFill>
                  <a:ln w="0" cap="flat">
                    <a:noFill/>
                    <a:prstDash val="solid"/>
                    <a:miter/>
                  </a:ln>
                </p:spPr>
                <p:txBody>
                  <a:bodyPr rtlCol="0" anchor="ctr"/>
                  <a:lstStyle/>
                  <a:p>
                    <a:endParaRPr lang="en-GB" dirty="0"/>
                  </a:p>
                </p:txBody>
              </p:sp>
              <p:sp>
                <p:nvSpPr>
                  <p:cNvPr id="49" name="Freeform: Shape 75">
                    <a:extLst>
                      <a:ext uri="{FF2B5EF4-FFF2-40B4-BE49-F238E27FC236}">
                        <a16:creationId xmlns:a16="http://schemas.microsoft.com/office/drawing/2014/main" id="{13A6ADC2-3EF0-D5A8-C6CC-1913FED26723}"/>
                      </a:ext>
                    </a:extLst>
                  </p:cNvPr>
                  <p:cNvSpPr/>
                  <p:nvPr/>
                </p:nvSpPr>
                <p:spPr>
                  <a:xfrm>
                    <a:off x="9559858" y="6515977"/>
                    <a:ext cx="27245" cy="33033"/>
                  </a:xfrm>
                  <a:custGeom>
                    <a:avLst/>
                    <a:gdLst>
                      <a:gd name="connsiteX0" fmla="*/ 22086 w 27245"/>
                      <a:gd name="connsiteY0" fmla="*/ 33033 h 33033"/>
                      <a:gd name="connsiteX1" fmla="*/ 14960 w 27245"/>
                      <a:gd name="connsiteY1" fmla="*/ 22905 h 33033"/>
                      <a:gd name="connsiteX2" fmla="*/ 12886 w 27245"/>
                      <a:gd name="connsiteY2" fmla="*/ 22987 h 33033"/>
                      <a:gd name="connsiteX3" fmla="*/ 4723 w 27245"/>
                      <a:gd name="connsiteY3" fmla="*/ 22987 h 33033"/>
                      <a:gd name="connsiteX4" fmla="*/ 4723 w 27245"/>
                      <a:gd name="connsiteY4" fmla="*/ 33033 h 33033"/>
                      <a:gd name="connsiteX5" fmla="*/ 0 w 27245"/>
                      <a:gd name="connsiteY5" fmla="*/ 33033 h 33033"/>
                      <a:gd name="connsiteX6" fmla="*/ 0 w 27245"/>
                      <a:gd name="connsiteY6" fmla="*/ 0 h 33033"/>
                      <a:gd name="connsiteX7" fmla="*/ 12886 w 27245"/>
                      <a:gd name="connsiteY7" fmla="*/ 0 h 33033"/>
                      <a:gd name="connsiteX8" fmla="*/ 26672 w 27245"/>
                      <a:gd name="connsiteY8" fmla="*/ 11521 h 33033"/>
                      <a:gd name="connsiteX9" fmla="*/ 19410 w 27245"/>
                      <a:gd name="connsiteY9" fmla="*/ 21949 h 33033"/>
                      <a:gd name="connsiteX10" fmla="*/ 27246 w 27245"/>
                      <a:gd name="connsiteY10" fmla="*/ 33033 h 33033"/>
                      <a:gd name="connsiteX11" fmla="*/ 22113 w 27245"/>
                      <a:gd name="connsiteY11" fmla="*/ 33033 h 33033"/>
                      <a:gd name="connsiteX12" fmla="*/ 21949 w 27245"/>
                      <a:gd name="connsiteY12" fmla="*/ 11521 h 33033"/>
                      <a:gd name="connsiteX13" fmla="*/ 12749 w 27245"/>
                      <a:gd name="connsiteY13" fmla="*/ 4122 h 33033"/>
                      <a:gd name="connsiteX14" fmla="*/ 4723 w 27245"/>
                      <a:gd name="connsiteY14" fmla="*/ 4122 h 33033"/>
                      <a:gd name="connsiteX15" fmla="*/ 4723 w 27245"/>
                      <a:gd name="connsiteY15" fmla="*/ 18974 h 33033"/>
                      <a:gd name="connsiteX16" fmla="*/ 12749 w 27245"/>
                      <a:gd name="connsiteY16" fmla="*/ 18974 h 33033"/>
                      <a:gd name="connsiteX17" fmla="*/ 21949 w 27245"/>
                      <a:gd name="connsiteY17" fmla="*/ 11521 h 3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245" h="33033">
                        <a:moveTo>
                          <a:pt x="22086" y="33033"/>
                        </a:moveTo>
                        <a:lnTo>
                          <a:pt x="14960" y="22905"/>
                        </a:lnTo>
                        <a:cubicBezTo>
                          <a:pt x="14305" y="22959"/>
                          <a:pt x="13595" y="22987"/>
                          <a:pt x="12886" y="22987"/>
                        </a:cubicBezTo>
                        <a:lnTo>
                          <a:pt x="4723" y="22987"/>
                        </a:lnTo>
                        <a:lnTo>
                          <a:pt x="4723" y="33033"/>
                        </a:lnTo>
                        <a:lnTo>
                          <a:pt x="0" y="33033"/>
                        </a:lnTo>
                        <a:lnTo>
                          <a:pt x="0" y="0"/>
                        </a:lnTo>
                        <a:lnTo>
                          <a:pt x="12886" y="0"/>
                        </a:lnTo>
                        <a:cubicBezTo>
                          <a:pt x="21458" y="0"/>
                          <a:pt x="26672" y="4341"/>
                          <a:pt x="26672" y="11521"/>
                        </a:cubicBezTo>
                        <a:cubicBezTo>
                          <a:pt x="26672" y="16626"/>
                          <a:pt x="24024" y="20284"/>
                          <a:pt x="19410" y="21949"/>
                        </a:cubicBezTo>
                        <a:lnTo>
                          <a:pt x="27246" y="33033"/>
                        </a:lnTo>
                        <a:lnTo>
                          <a:pt x="22113" y="33033"/>
                        </a:lnTo>
                        <a:close/>
                        <a:moveTo>
                          <a:pt x="21949" y="11521"/>
                        </a:moveTo>
                        <a:cubicBezTo>
                          <a:pt x="21949" y="6798"/>
                          <a:pt x="18782" y="4122"/>
                          <a:pt x="12749" y="4122"/>
                        </a:cubicBezTo>
                        <a:lnTo>
                          <a:pt x="4723" y="4122"/>
                        </a:lnTo>
                        <a:lnTo>
                          <a:pt x="4723" y="18974"/>
                        </a:lnTo>
                        <a:lnTo>
                          <a:pt x="12749" y="18974"/>
                        </a:lnTo>
                        <a:cubicBezTo>
                          <a:pt x="18782" y="18974"/>
                          <a:pt x="21949" y="16244"/>
                          <a:pt x="21949" y="11521"/>
                        </a:cubicBezTo>
                        <a:close/>
                      </a:path>
                    </a:pathLst>
                  </a:custGeom>
                  <a:solidFill>
                    <a:schemeClr val="bg1"/>
                  </a:solidFill>
                  <a:ln w="0" cap="flat">
                    <a:noFill/>
                    <a:prstDash val="solid"/>
                    <a:miter/>
                  </a:ln>
                </p:spPr>
                <p:txBody>
                  <a:bodyPr rtlCol="0" anchor="ctr"/>
                  <a:lstStyle/>
                  <a:p>
                    <a:endParaRPr lang="en-GB" dirty="0"/>
                  </a:p>
                </p:txBody>
              </p:sp>
              <p:sp>
                <p:nvSpPr>
                  <p:cNvPr id="50" name="Freeform: Shape 76">
                    <a:extLst>
                      <a:ext uri="{FF2B5EF4-FFF2-40B4-BE49-F238E27FC236}">
                        <a16:creationId xmlns:a16="http://schemas.microsoft.com/office/drawing/2014/main" id="{459BDAFE-E84B-963D-F588-121CBDC7D2A8}"/>
                      </a:ext>
                    </a:extLst>
                  </p:cNvPr>
                  <p:cNvSpPr/>
                  <p:nvPr/>
                </p:nvSpPr>
                <p:spPr>
                  <a:xfrm>
                    <a:off x="9602665" y="6515595"/>
                    <a:ext cx="24815" cy="33415"/>
                  </a:xfrm>
                  <a:custGeom>
                    <a:avLst/>
                    <a:gdLst>
                      <a:gd name="connsiteX0" fmla="*/ 24816 w 24815"/>
                      <a:gd name="connsiteY0" fmla="*/ 29320 h 33415"/>
                      <a:gd name="connsiteX1" fmla="*/ 24816 w 24815"/>
                      <a:gd name="connsiteY1" fmla="*/ 33415 h 33415"/>
                      <a:gd name="connsiteX2" fmla="*/ 1092 w 24815"/>
                      <a:gd name="connsiteY2" fmla="*/ 33415 h 33415"/>
                      <a:gd name="connsiteX3" fmla="*/ 1092 w 24815"/>
                      <a:gd name="connsiteY3" fmla="*/ 30194 h 33415"/>
                      <a:gd name="connsiteX4" fmla="*/ 14551 w 24815"/>
                      <a:gd name="connsiteY4" fmla="*/ 17226 h 33415"/>
                      <a:gd name="connsiteX5" fmla="*/ 18701 w 24815"/>
                      <a:gd name="connsiteY5" fmla="*/ 9664 h 33415"/>
                      <a:gd name="connsiteX6" fmla="*/ 11657 w 24815"/>
                      <a:gd name="connsiteY6" fmla="*/ 4204 h 33415"/>
                      <a:gd name="connsiteX7" fmla="*/ 3221 w 24815"/>
                      <a:gd name="connsiteY7" fmla="*/ 7781 h 33415"/>
                      <a:gd name="connsiteX8" fmla="*/ 0 w 24815"/>
                      <a:gd name="connsiteY8" fmla="*/ 4996 h 33415"/>
                      <a:gd name="connsiteX9" fmla="*/ 12067 w 24815"/>
                      <a:gd name="connsiteY9" fmla="*/ 0 h 33415"/>
                      <a:gd name="connsiteX10" fmla="*/ 23396 w 24815"/>
                      <a:gd name="connsiteY10" fmla="*/ 9200 h 33415"/>
                      <a:gd name="connsiteX11" fmla="*/ 17963 w 24815"/>
                      <a:gd name="connsiteY11" fmla="*/ 19574 h 33415"/>
                      <a:gd name="connsiteX12" fmla="*/ 7862 w 24815"/>
                      <a:gd name="connsiteY12" fmla="*/ 29293 h 33415"/>
                      <a:gd name="connsiteX13" fmla="*/ 24789 w 24815"/>
                      <a:gd name="connsiteY13" fmla="*/ 29293 h 3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15" h="33415">
                        <a:moveTo>
                          <a:pt x="24816" y="29320"/>
                        </a:moveTo>
                        <a:lnTo>
                          <a:pt x="24816" y="33415"/>
                        </a:lnTo>
                        <a:lnTo>
                          <a:pt x="1092" y="33415"/>
                        </a:lnTo>
                        <a:lnTo>
                          <a:pt x="1092" y="30194"/>
                        </a:lnTo>
                        <a:lnTo>
                          <a:pt x="14551" y="17226"/>
                        </a:lnTo>
                        <a:cubicBezTo>
                          <a:pt x="18045" y="13814"/>
                          <a:pt x="18701" y="11739"/>
                          <a:pt x="18701" y="9664"/>
                        </a:cubicBezTo>
                        <a:cubicBezTo>
                          <a:pt x="18701" y="6279"/>
                          <a:pt x="16298" y="4204"/>
                          <a:pt x="11657" y="4204"/>
                        </a:cubicBezTo>
                        <a:cubicBezTo>
                          <a:pt x="8108" y="4204"/>
                          <a:pt x="5242" y="5324"/>
                          <a:pt x="3221" y="7781"/>
                        </a:cubicBezTo>
                        <a:lnTo>
                          <a:pt x="0" y="4996"/>
                        </a:lnTo>
                        <a:cubicBezTo>
                          <a:pt x="2539" y="1829"/>
                          <a:pt x="6934" y="0"/>
                          <a:pt x="12067" y="0"/>
                        </a:cubicBezTo>
                        <a:cubicBezTo>
                          <a:pt x="18946" y="0"/>
                          <a:pt x="23396" y="3549"/>
                          <a:pt x="23396" y="9200"/>
                        </a:cubicBezTo>
                        <a:cubicBezTo>
                          <a:pt x="23396" y="12422"/>
                          <a:pt x="22441" y="15288"/>
                          <a:pt x="17963" y="19574"/>
                        </a:cubicBezTo>
                        <a:lnTo>
                          <a:pt x="7862" y="29293"/>
                        </a:lnTo>
                        <a:lnTo>
                          <a:pt x="24789" y="29293"/>
                        </a:lnTo>
                        <a:close/>
                      </a:path>
                    </a:pathLst>
                  </a:custGeom>
                  <a:solidFill>
                    <a:schemeClr val="bg1"/>
                  </a:solidFill>
                  <a:ln w="0" cap="flat">
                    <a:noFill/>
                    <a:prstDash val="solid"/>
                    <a:miter/>
                  </a:ln>
                </p:spPr>
                <p:txBody>
                  <a:bodyPr rtlCol="0" anchor="ctr"/>
                  <a:lstStyle/>
                  <a:p>
                    <a:endParaRPr lang="en-GB" dirty="0"/>
                  </a:p>
                </p:txBody>
              </p:sp>
              <p:sp>
                <p:nvSpPr>
                  <p:cNvPr id="51" name="Freeform: Shape 77">
                    <a:extLst>
                      <a:ext uri="{FF2B5EF4-FFF2-40B4-BE49-F238E27FC236}">
                        <a16:creationId xmlns:a16="http://schemas.microsoft.com/office/drawing/2014/main" id="{3D16A50C-6BF8-E601-7A5A-A8430EC846D1}"/>
                      </a:ext>
                    </a:extLst>
                  </p:cNvPr>
                  <p:cNvSpPr/>
                  <p:nvPr/>
                </p:nvSpPr>
                <p:spPr>
                  <a:xfrm>
                    <a:off x="9631248" y="6515595"/>
                    <a:ext cx="26945" cy="33797"/>
                  </a:xfrm>
                  <a:custGeom>
                    <a:avLst/>
                    <a:gdLst>
                      <a:gd name="connsiteX0" fmla="*/ 0 w 26945"/>
                      <a:gd name="connsiteY0" fmla="*/ 16899 h 33797"/>
                      <a:gd name="connsiteX1" fmla="*/ 13486 w 26945"/>
                      <a:gd name="connsiteY1" fmla="*/ 0 h 33797"/>
                      <a:gd name="connsiteX2" fmla="*/ 26945 w 26945"/>
                      <a:gd name="connsiteY2" fmla="*/ 16899 h 33797"/>
                      <a:gd name="connsiteX3" fmla="*/ 13486 w 26945"/>
                      <a:gd name="connsiteY3" fmla="*/ 33798 h 33797"/>
                      <a:gd name="connsiteX4" fmla="*/ 0 w 26945"/>
                      <a:gd name="connsiteY4" fmla="*/ 16899 h 33797"/>
                      <a:gd name="connsiteX5" fmla="*/ 22222 w 26945"/>
                      <a:gd name="connsiteY5" fmla="*/ 16899 h 33797"/>
                      <a:gd name="connsiteX6" fmla="*/ 13486 w 26945"/>
                      <a:gd name="connsiteY6" fmla="*/ 4204 h 33797"/>
                      <a:gd name="connsiteX7" fmla="*/ 4723 w 26945"/>
                      <a:gd name="connsiteY7" fmla="*/ 16899 h 33797"/>
                      <a:gd name="connsiteX8" fmla="*/ 13486 w 26945"/>
                      <a:gd name="connsiteY8" fmla="*/ 29593 h 33797"/>
                      <a:gd name="connsiteX9" fmla="*/ 22222 w 26945"/>
                      <a:gd name="connsiteY9" fmla="*/ 16899 h 3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5" h="33797">
                        <a:moveTo>
                          <a:pt x="0" y="16899"/>
                        </a:moveTo>
                        <a:cubicBezTo>
                          <a:pt x="0" y="6143"/>
                          <a:pt x="5760" y="0"/>
                          <a:pt x="13486" y="0"/>
                        </a:cubicBezTo>
                        <a:cubicBezTo>
                          <a:pt x="21212" y="0"/>
                          <a:pt x="26945" y="6143"/>
                          <a:pt x="26945" y="16899"/>
                        </a:cubicBezTo>
                        <a:cubicBezTo>
                          <a:pt x="26945" y="27655"/>
                          <a:pt x="21185" y="33798"/>
                          <a:pt x="13486" y="33798"/>
                        </a:cubicBezTo>
                        <a:cubicBezTo>
                          <a:pt x="5788" y="33798"/>
                          <a:pt x="0" y="27655"/>
                          <a:pt x="0" y="16899"/>
                        </a:cubicBezTo>
                        <a:close/>
                        <a:moveTo>
                          <a:pt x="22222" y="16899"/>
                        </a:moveTo>
                        <a:cubicBezTo>
                          <a:pt x="22222" y="8463"/>
                          <a:pt x="18646" y="4204"/>
                          <a:pt x="13486" y="4204"/>
                        </a:cubicBezTo>
                        <a:cubicBezTo>
                          <a:pt x="8327" y="4204"/>
                          <a:pt x="4723" y="8463"/>
                          <a:pt x="4723" y="16899"/>
                        </a:cubicBezTo>
                        <a:cubicBezTo>
                          <a:pt x="4723" y="25335"/>
                          <a:pt x="8299" y="29593"/>
                          <a:pt x="13486" y="29593"/>
                        </a:cubicBezTo>
                        <a:cubicBezTo>
                          <a:pt x="18673" y="29593"/>
                          <a:pt x="22222" y="25335"/>
                          <a:pt x="22222" y="16899"/>
                        </a:cubicBezTo>
                        <a:close/>
                      </a:path>
                    </a:pathLst>
                  </a:custGeom>
                  <a:solidFill>
                    <a:schemeClr val="bg1"/>
                  </a:solidFill>
                  <a:ln w="0" cap="flat">
                    <a:noFill/>
                    <a:prstDash val="solid"/>
                    <a:miter/>
                  </a:ln>
                </p:spPr>
                <p:txBody>
                  <a:bodyPr rtlCol="0" anchor="ctr"/>
                  <a:lstStyle/>
                  <a:p>
                    <a:endParaRPr lang="en-GB" dirty="0"/>
                  </a:p>
                </p:txBody>
              </p:sp>
              <p:sp>
                <p:nvSpPr>
                  <p:cNvPr id="52" name="Freeform: Shape 78">
                    <a:extLst>
                      <a:ext uri="{FF2B5EF4-FFF2-40B4-BE49-F238E27FC236}">
                        <a16:creationId xmlns:a16="http://schemas.microsoft.com/office/drawing/2014/main" id="{EFAC5AFE-95FD-C936-C608-9A91C8FEC43B}"/>
                      </a:ext>
                    </a:extLst>
                  </p:cNvPr>
                  <p:cNvSpPr/>
                  <p:nvPr/>
                </p:nvSpPr>
                <p:spPr>
                  <a:xfrm>
                    <a:off x="9661033" y="6515595"/>
                    <a:ext cx="24815" cy="33415"/>
                  </a:xfrm>
                  <a:custGeom>
                    <a:avLst/>
                    <a:gdLst>
                      <a:gd name="connsiteX0" fmla="*/ 24816 w 24815"/>
                      <a:gd name="connsiteY0" fmla="*/ 29320 h 33415"/>
                      <a:gd name="connsiteX1" fmla="*/ 24816 w 24815"/>
                      <a:gd name="connsiteY1" fmla="*/ 33415 h 33415"/>
                      <a:gd name="connsiteX2" fmla="*/ 1092 w 24815"/>
                      <a:gd name="connsiteY2" fmla="*/ 33415 h 33415"/>
                      <a:gd name="connsiteX3" fmla="*/ 1092 w 24815"/>
                      <a:gd name="connsiteY3" fmla="*/ 30194 h 33415"/>
                      <a:gd name="connsiteX4" fmla="*/ 14551 w 24815"/>
                      <a:gd name="connsiteY4" fmla="*/ 17226 h 33415"/>
                      <a:gd name="connsiteX5" fmla="*/ 18701 w 24815"/>
                      <a:gd name="connsiteY5" fmla="*/ 9664 h 33415"/>
                      <a:gd name="connsiteX6" fmla="*/ 11657 w 24815"/>
                      <a:gd name="connsiteY6" fmla="*/ 4204 h 33415"/>
                      <a:gd name="connsiteX7" fmla="*/ 3221 w 24815"/>
                      <a:gd name="connsiteY7" fmla="*/ 7781 h 33415"/>
                      <a:gd name="connsiteX8" fmla="*/ 0 w 24815"/>
                      <a:gd name="connsiteY8" fmla="*/ 4996 h 33415"/>
                      <a:gd name="connsiteX9" fmla="*/ 12067 w 24815"/>
                      <a:gd name="connsiteY9" fmla="*/ 0 h 33415"/>
                      <a:gd name="connsiteX10" fmla="*/ 23396 w 24815"/>
                      <a:gd name="connsiteY10" fmla="*/ 9200 h 33415"/>
                      <a:gd name="connsiteX11" fmla="*/ 17963 w 24815"/>
                      <a:gd name="connsiteY11" fmla="*/ 19574 h 33415"/>
                      <a:gd name="connsiteX12" fmla="*/ 7862 w 24815"/>
                      <a:gd name="connsiteY12" fmla="*/ 29293 h 33415"/>
                      <a:gd name="connsiteX13" fmla="*/ 24788 w 24815"/>
                      <a:gd name="connsiteY13" fmla="*/ 29293 h 3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15" h="33415">
                        <a:moveTo>
                          <a:pt x="24816" y="29320"/>
                        </a:moveTo>
                        <a:lnTo>
                          <a:pt x="24816" y="33415"/>
                        </a:lnTo>
                        <a:lnTo>
                          <a:pt x="1092" y="33415"/>
                        </a:lnTo>
                        <a:lnTo>
                          <a:pt x="1092" y="30194"/>
                        </a:lnTo>
                        <a:lnTo>
                          <a:pt x="14551" y="17226"/>
                        </a:lnTo>
                        <a:cubicBezTo>
                          <a:pt x="18045" y="13814"/>
                          <a:pt x="18701" y="11739"/>
                          <a:pt x="18701" y="9664"/>
                        </a:cubicBezTo>
                        <a:cubicBezTo>
                          <a:pt x="18701" y="6279"/>
                          <a:pt x="16298" y="4204"/>
                          <a:pt x="11657" y="4204"/>
                        </a:cubicBezTo>
                        <a:cubicBezTo>
                          <a:pt x="8108" y="4204"/>
                          <a:pt x="5242" y="5324"/>
                          <a:pt x="3221" y="7781"/>
                        </a:cubicBezTo>
                        <a:lnTo>
                          <a:pt x="0" y="4996"/>
                        </a:lnTo>
                        <a:cubicBezTo>
                          <a:pt x="2539" y="1829"/>
                          <a:pt x="6934" y="0"/>
                          <a:pt x="12067" y="0"/>
                        </a:cubicBezTo>
                        <a:cubicBezTo>
                          <a:pt x="18946" y="0"/>
                          <a:pt x="23396" y="3549"/>
                          <a:pt x="23396" y="9200"/>
                        </a:cubicBezTo>
                        <a:cubicBezTo>
                          <a:pt x="23396" y="12422"/>
                          <a:pt x="22441" y="15288"/>
                          <a:pt x="17963" y="19574"/>
                        </a:cubicBezTo>
                        <a:lnTo>
                          <a:pt x="7862" y="29293"/>
                        </a:lnTo>
                        <a:lnTo>
                          <a:pt x="24788" y="29293"/>
                        </a:lnTo>
                        <a:close/>
                      </a:path>
                    </a:pathLst>
                  </a:custGeom>
                  <a:solidFill>
                    <a:schemeClr val="bg1"/>
                  </a:solidFill>
                  <a:ln w="0" cap="flat">
                    <a:noFill/>
                    <a:prstDash val="solid"/>
                    <a:miter/>
                  </a:ln>
                </p:spPr>
                <p:txBody>
                  <a:bodyPr rtlCol="0" anchor="ctr"/>
                  <a:lstStyle/>
                  <a:p>
                    <a:endParaRPr lang="en-GB" dirty="0"/>
                  </a:p>
                </p:txBody>
              </p:sp>
              <p:sp>
                <p:nvSpPr>
                  <p:cNvPr id="53" name="Freeform: Shape 79">
                    <a:extLst>
                      <a:ext uri="{FF2B5EF4-FFF2-40B4-BE49-F238E27FC236}">
                        <a16:creationId xmlns:a16="http://schemas.microsoft.com/office/drawing/2014/main" id="{E57DB542-65FD-EC6C-47B5-1BD41A6C264D}"/>
                      </a:ext>
                    </a:extLst>
                  </p:cNvPr>
                  <p:cNvSpPr/>
                  <p:nvPr/>
                </p:nvSpPr>
                <p:spPr>
                  <a:xfrm>
                    <a:off x="9688797" y="6515977"/>
                    <a:ext cx="24897" cy="33005"/>
                  </a:xfrm>
                  <a:custGeom>
                    <a:avLst/>
                    <a:gdLst>
                      <a:gd name="connsiteX0" fmla="*/ 24898 w 24897"/>
                      <a:gd name="connsiteY0" fmla="*/ 0 h 33005"/>
                      <a:gd name="connsiteX1" fmla="*/ 24898 w 24897"/>
                      <a:gd name="connsiteY1" fmla="*/ 3194 h 33005"/>
                      <a:gd name="connsiteX2" fmla="*/ 11548 w 24897"/>
                      <a:gd name="connsiteY2" fmla="*/ 33006 h 33005"/>
                      <a:gd name="connsiteX3" fmla="*/ 6552 w 24897"/>
                      <a:gd name="connsiteY3" fmla="*/ 33006 h 33005"/>
                      <a:gd name="connsiteX4" fmla="*/ 19629 w 24897"/>
                      <a:gd name="connsiteY4" fmla="*/ 4095 h 33005"/>
                      <a:gd name="connsiteX5" fmla="*/ 4532 w 24897"/>
                      <a:gd name="connsiteY5" fmla="*/ 4095 h 33005"/>
                      <a:gd name="connsiteX6" fmla="*/ 4532 w 24897"/>
                      <a:gd name="connsiteY6" fmla="*/ 9992 h 33005"/>
                      <a:gd name="connsiteX7" fmla="*/ 0 w 24897"/>
                      <a:gd name="connsiteY7" fmla="*/ 9992 h 33005"/>
                      <a:gd name="connsiteX8" fmla="*/ 0 w 24897"/>
                      <a:gd name="connsiteY8" fmla="*/ 0 h 33005"/>
                      <a:gd name="connsiteX9" fmla="*/ 24898 w 24897"/>
                      <a:gd name="connsiteY9" fmla="*/ 0 h 3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97" h="33005">
                        <a:moveTo>
                          <a:pt x="24898" y="0"/>
                        </a:moveTo>
                        <a:lnTo>
                          <a:pt x="24898" y="3194"/>
                        </a:lnTo>
                        <a:lnTo>
                          <a:pt x="11548" y="33006"/>
                        </a:lnTo>
                        <a:lnTo>
                          <a:pt x="6552" y="33006"/>
                        </a:lnTo>
                        <a:lnTo>
                          <a:pt x="19629" y="4095"/>
                        </a:lnTo>
                        <a:lnTo>
                          <a:pt x="4532" y="4095"/>
                        </a:lnTo>
                        <a:lnTo>
                          <a:pt x="4532" y="9992"/>
                        </a:lnTo>
                        <a:lnTo>
                          <a:pt x="0" y="9992"/>
                        </a:lnTo>
                        <a:lnTo>
                          <a:pt x="0" y="0"/>
                        </a:lnTo>
                        <a:lnTo>
                          <a:pt x="24898" y="0"/>
                        </a:lnTo>
                        <a:close/>
                      </a:path>
                    </a:pathLst>
                  </a:custGeom>
                  <a:solidFill>
                    <a:schemeClr val="bg1"/>
                  </a:solidFill>
                  <a:ln w="0" cap="flat">
                    <a:noFill/>
                    <a:prstDash val="solid"/>
                    <a:miter/>
                  </a:ln>
                </p:spPr>
                <p:txBody>
                  <a:bodyPr rtlCol="0" anchor="ctr"/>
                  <a:lstStyle/>
                  <a:p>
                    <a:endParaRPr lang="en-GB" dirty="0"/>
                  </a:p>
                </p:txBody>
              </p:sp>
              <p:sp>
                <p:nvSpPr>
                  <p:cNvPr id="54" name="Freeform: Shape 80">
                    <a:extLst>
                      <a:ext uri="{FF2B5EF4-FFF2-40B4-BE49-F238E27FC236}">
                        <a16:creationId xmlns:a16="http://schemas.microsoft.com/office/drawing/2014/main" id="{8E31F616-937B-129E-E852-A039D723AB3E}"/>
                      </a:ext>
                    </a:extLst>
                  </p:cNvPr>
                  <p:cNvSpPr/>
                  <p:nvPr/>
                </p:nvSpPr>
                <p:spPr>
                  <a:xfrm>
                    <a:off x="8942111" y="6515977"/>
                    <a:ext cx="14250" cy="33033"/>
                  </a:xfrm>
                  <a:custGeom>
                    <a:avLst/>
                    <a:gdLst>
                      <a:gd name="connsiteX0" fmla="*/ 14251 w 14250"/>
                      <a:gd name="connsiteY0" fmla="*/ 0 h 33033"/>
                      <a:gd name="connsiteX1" fmla="*/ 14251 w 14250"/>
                      <a:gd name="connsiteY1" fmla="*/ 33033 h 33033"/>
                      <a:gd name="connsiteX2" fmla="*/ 6607 w 14250"/>
                      <a:gd name="connsiteY2" fmla="*/ 33033 h 33033"/>
                      <a:gd name="connsiteX3" fmla="*/ 6607 w 14250"/>
                      <a:gd name="connsiteY3" fmla="*/ 6143 h 33033"/>
                      <a:gd name="connsiteX4" fmla="*/ 0 w 14250"/>
                      <a:gd name="connsiteY4" fmla="*/ 6143 h 33033"/>
                      <a:gd name="connsiteX5" fmla="*/ 0 w 14250"/>
                      <a:gd name="connsiteY5" fmla="*/ 0 h 33033"/>
                      <a:gd name="connsiteX6" fmla="*/ 14251 w 14250"/>
                      <a:gd name="connsiteY6" fmla="*/ 0 h 3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50" h="33033">
                        <a:moveTo>
                          <a:pt x="14251" y="0"/>
                        </a:moveTo>
                        <a:lnTo>
                          <a:pt x="14251" y="33033"/>
                        </a:lnTo>
                        <a:lnTo>
                          <a:pt x="6607" y="33033"/>
                        </a:lnTo>
                        <a:lnTo>
                          <a:pt x="6607" y="6143"/>
                        </a:lnTo>
                        <a:lnTo>
                          <a:pt x="0" y="6143"/>
                        </a:lnTo>
                        <a:lnTo>
                          <a:pt x="0" y="0"/>
                        </a:lnTo>
                        <a:lnTo>
                          <a:pt x="14251" y="0"/>
                        </a:lnTo>
                        <a:close/>
                      </a:path>
                    </a:pathLst>
                  </a:custGeom>
                  <a:solidFill>
                    <a:schemeClr val="bg1"/>
                  </a:solidFill>
                  <a:ln w="0" cap="flat">
                    <a:noFill/>
                    <a:prstDash val="solid"/>
                    <a:miter/>
                  </a:ln>
                </p:spPr>
                <p:txBody>
                  <a:bodyPr rtlCol="0" anchor="ctr"/>
                  <a:lstStyle/>
                  <a:p>
                    <a:endParaRPr lang="en-GB" dirty="0"/>
                  </a:p>
                </p:txBody>
              </p:sp>
            </p:grpSp>
            <p:pic>
              <p:nvPicPr>
                <p:cNvPr id="25" name="Graphic 24">
                  <a:extLst>
                    <a:ext uri="{FF2B5EF4-FFF2-40B4-BE49-F238E27FC236}">
                      <a16:creationId xmlns:a16="http://schemas.microsoft.com/office/drawing/2014/main" id="{02755A6B-5358-565E-DD1D-79ABA971110E}"/>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59216" t="41223" r="21375" b="29196"/>
                <a:stretch/>
              </p:blipFill>
              <p:spPr>
                <a:xfrm>
                  <a:off x="10115775" y="5995736"/>
                  <a:ext cx="654850" cy="561132"/>
                </a:xfrm>
                <a:prstGeom prst="rect">
                  <a:avLst/>
                </a:prstGeom>
              </p:spPr>
            </p:pic>
            <p:pic>
              <p:nvPicPr>
                <p:cNvPr id="26" name="Picture 4" descr="WSO | World Stroke Organization">
                  <a:extLst>
                    <a:ext uri="{FF2B5EF4-FFF2-40B4-BE49-F238E27FC236}">
                      <a16:creationId xmlns:a16="http://schemas.microsoft.com/office/drawing/2014/main" id="{0759F51B-A9A9-2D08-7705-EDBB3E0DE8DE}"/>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10777938" y="6077903"/>
                  <a:ext cx="756721" cy="397279"/>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Connector 26">
                  <a:extLst>
                    <a:ext uri="{FF2B5EF4-FFF2-40B4-BE49-F238E27FC236}">
                      <a16:creationId xmlns:a16="http://schemas.microsoft.com/office/drawing/2014/main" id="{F89C7152-8FB2-2B37-335E-79FDBC94E5BE}"/>
                    </a:ext>
                  </a:extLst>
                </p:cNvPr>
                <p:cNvCxnSpPr/>
                <p:nvPr/>
              </p:nvCxnSpPr>
              <p:spPr>
                <a:xfrm>
                  <a:off x="8685007" y="5893266"/>
                  <a:ext cx="0" cy="74061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8" name="Picture 27" descr="A black background with a gold corner&#10;&#10;Description automatically generated">
                  <a:extLst>
                    <a:ext uri="{FF2B5EF4-FFF2-40B4-BE49-F238E27FC236}">
                      <a16:creationId xmlns:a16="http://schemas.microsoft.com/office/drawing/2014/main" id="{C45DC67E-4413-26E0-DC3F-7ECB440FDE6C}"/>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r="61640" b="68237"/>
                <a:stretch/>
              </p:blipFill>
              <p:spPr>
                <a:xfrm>
                  <a:off x="7909197" y="5879288"/>
                  <a:ext cx="577578" cy="787709"/>
                </a:xfrm>
                <a:prstGeom prst="rect">
                  <a:avLst/>
                </a:prstGeom>
              </p:spPr>
            </p:pic>
          </p:grpSp>
        </p:grpSp>
      </p:grpSp>
      <p:sp>
        <p:nvSpPr>
          <p:cNvPr id="2" name="Title 1"/>
          <p:cNvSpPr>
            <a:spLocks noGrp="1"/>
          </p:cNvSpPr>
          <p:nvPr>
            <p:ph type="ctrTitle" hasCustomPrompt="1"/>
          </p:nvPr>
        </p:nvSpPr>
        <p:spPr>
          <a:xfrm>
            <a:off x="532818" y="471360"/>
            <a:ext cx="956066" cy="620674"/>
          </a:xfrm>
        </p:spPr>
        <p:txBody>
          <a:bodyPr anchor="ctr">
            <a:normAutofit/>
          </a:bodyPr>
          <a:lstStyle>
            <a:lvl1pPr algn="l">
              <a:defRPr sz="2400" b="0" i="0">
                <a:solidFill>
                  <a:schemeClr val="bg1"/>
                </a:solidFill>
                <a:latin typeface="Gotham Book" panose="02000604040000020004" pitchFamily="2" charset="0"/>
                <a:cs typeface="Calibri Light" panose="020F0302020204030204" pitchFamily="34" charset="0"/>
              </a:defRPr>
            </a:lvl1pPr>
          </a:lstStyle>
          <a:p>
            <a:r>
              <a:rPr lang="en-GB"/>
              <a:t>The</a:t>
            </a:r>
            <a:endParaRPr lang="en-GB" dirty="0"/>
          </a:p>
        </p:txBody>
      </p:sp>
      <p:sp>
        <p:nvSpPr>
          <p:cNvPr id="3" name="Subtitle 2"/>
          <p:cNvSpPr>
            <a:spLocks noGrp="1"/>
          </p:cNvSpPr>
          <p:nvPr>
            <p:ph type="subTitle" idx="1" hasCustomPrompt="1"/>
          </p:nvPr>
        </p:nvSpPr>
        <p:spPr>
          <a:xfrm>
            <a:off x="816880" y="382026"/>
            <a:ext cx="3079427" cy="702331"/>
          </a:xfrm>
        </p:spPr>
        <p:txBody>
          <a:bodyPr>
            <a:normAutofit/>
          </a:bodyPr>
          <a:lstStyle>
            <a:lvl1pPr marL="0" indent="0" algn="ctr">
              <a:buNone/>
              <a:defRPr sz="4000" b="0" i="0">
                <a:solidFill>
                  <a:srgbClr val="75C044"/>
                </a:solidFill>
                <a:latin typeface="Gotham Pro Medium" panose="02000603030000020004" pitchFamily="2" charset="0"/>
                <a:cs typeface="Gotham Pro Medium" panose="02000603030000020004" pitchFamily="2" charset="0"/>
              </a:defRPr>
            </a:lvl1pPr>
            <a:lvl2pPr marL="355199" indent="0" algn="ctr">
              <a:buNone/>
              <a:defRPr sz="1554"/>
            </a:lvl2pPr>
            <a:lvl3pPr marL="710397" indent="0" algn="ctr">
              <a:buNone/>
              <a:defRPr sz="1398"/>
            </a:lvl3pPr>
            <a:lvl4pPr marL="1065596" indent="0" algn="ctr">
              <a:buNone/>
              <a:defRPr sz="1243"/>
            </a:lvl4pPr>
            <a:lvl5pPr marL="1420795" indent="0" algn="ctr">
              <a:buNone/>
              <a:defRPr sz="1243"/>
            </a:lvl5pPr>
            <a:lvl6pPr marL="1775993" indent="0" algn="ctr">
              <a:buNone/>
              <a:defRPr sz="1243"/>
            </a:lvl6pPr>
            <a:lvl7pPr marL="2131192" indent="0" algn="ctr">
              <a:buNone/>
              <a:defRPr sz="1243"/>
            </a:lvl7pPr>
            <a:lvl8pPr marL="2486391" indent="0" algn="ctr">
              <a:buNone/>
              <a:defRPr sz="1243"/>
            </a:lvl8pPr>
            <a:lvl9pPr marL="2841589" indent="0" algn="ctr">
              <a:buNone/>
              <a:defRPr sz="1243"/>
            </a:lvl9pPr>
          </a:lstStyle>
          <a:p>
            <a:r>
              <a:rPr lang="en-GB"/>
              <a:t>ANGELS</a:t>
            </a:r>
            <a:endParaRPr lang="en-GB" dirty="0"/>
          </a:p>
        </p:txBody>
      </p:sp>
      <p:sp>
        <p:nvSpPr>
          <p:cNvPr id="95" name="Freeform 94">
            <a:extLst>
              <a:ext uri="{FF2B5EF4-FFF2-40B4-BE49-F238E27FC236}">
                <a16:creationId xmlns:a16="http://schemas.microsoft.com/office/drawing/2014/main" id="{6981774C-9CC0-4468-59B6-3D35E9F8B59B}"/>
              </a:ext>
            </a:extLst>
          </p:cNvPr>
          <p:cNvSpPr/>
          <p:nvPr userDrawn="1"/>
        </p:nvSpPr>
        <p:spPr>
          <a:xfrm>
            <a:off x="5515765" y="0"/>
            <a:ext cx="2052936" cy="1586040"/>
          </a:xfrm>
          <a:custGeom>
            <a:avLst/>
            <a:gdLst>
              <a:gd name="connsiteX0" fmla="*/ 0 w 2052936"/>
              <a:gd name="connsiteY0" fmla="*/ 0 h 1586040"/>
              <a:gd name="connsiteX1" fmla="*/ 2052936 w 2052936"/>
              <a:gd name="connsiteY1" fmla="*/ 0 h 1586040"/>
              <a:gd name="connsiteX2" fmla="*/ 2052936 w 2052936"/>
              <a:gd name="connsiteY2" fmla="*/ 1586040 h 1586040"/>
              <a:gd name="connsiteX3" fmla="*/ 56613 w 2052936"/>
              <a:gd name="connsiteY3" fmla="*/ 1586040 h 1586040"/>
              <a:gd name="connsiteX4" fmla="*/ 92727 w 2052936"/>
              <a:gd name="connsiteY4" fmla="*/ 1526166 h 1586040"/>
              <a:gd name="connsiteX5" fmla="*/ 318464 w 2052936"/>
              <a:gd name="connsiteY5" fmla="*/ 1285226 h 1586040"/>
              <a:gd name="connsiteX6" fmla="*/ 712533 w 2052936"/>
              <a:gd name="connsiteY6" fmla="*/ 1063514 h 1586040"/>
              <a:gd name="connsiteX7" fmla="*/ 1144984 w 2052936"/>
              <a:gd name="connsiteY7" fmla="*/ 933463 h 1586040"/>
              <a:gd name="connsiteX8" fmla="*/ 1676936 w 2052936"/>
              <a:gd name="connsiteY8" fmla="*/ 780696 h 1586040"/>
              <a:gd name="connsiteX9" fmla="*/ 1841453 w 2052936"/>
              <a:gd name="connsiteY9" fmla="*/ 551151 h 1586040"/>
              <a:gd name="connsiteX10" fmla="*/ 1691819 w 2052936"/>
              <a:gd name="connsiteY10" fmla="*/ 313771 h 1586040"/>
              <a:gd name="connsiteX11" fmla="*/ 1366693 w 2052936"/>
              <a:gd name="connsiteY11" fmla="*/ 244828 h 1586040"/>
              <a:gd name="connsiteX12" fmla="*/ 930325 w 2052936"/>
              <a:gd name="connsiteY12" fmla="*/ 344325 h 1586040"/>
              <a:gd name="connsiteX13" fmla="*/ 570728 w 2052936"/>
              <a:gd name="connsiteY13" fmla="*/ 589539 h 1586040"/>
              <a:gd name="connsiteX14" fmla="*/ 0 w 2052936"/>
              <a:gd name="connsiteY14" fmla="*/ 0 h 158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2936" h="1586040">
                <a:moveTo>
                  <a:pt x="0" y="0"/>
                </a:moveTo>
                <a:lnTo>
                  <a:pt x="2052936" y="0"/>
                </a:lnTo>
                <a:lnTo>
                  <a:pt x="2052936" y="1586040"/>
                </a:lnTo>
                <a:lnTo>
                  <a:pt x="56613" y="1586040"/>
                </a:lnTo>
                <a:lnTo>
                  <a:pt x="92727" y="1526166"/>
                </a:lnTo>
                <a:cubicBezTo>
                  <a:pt x="154974" y="1434174"/>
                  <a:pt x="230329" y="1353971"/>
                  <a:pt x="318464" y="1285226"/>
                </a:cubicBezTo>
                <a:cubicBezTo>
                  <a:pt x="435980" y="1193563"/>
                  <a:pt x="567598" y="1119921"/>
                  <a:pt x="712533" y="1063514"/>
                </a:cubicBezTo>
                <a:cubicBezTo>
                  <a:pt x="858250" y="1007889"/>
                  <a:pt x="1002400" y="964017"/>
                  <a:pt x="1144984" y="933463"/>
                </a:cubicBezTo>
                <a:cubicBezTo>
                  <a:pt x="1390198" y="877840"/>
                  <a:pt x="1567251" y="826134"/>
                  <a:pt x="1676936" y="780696"/>
                </a:cubicBezTo>
                <a:cubicBezTo>
                  <a:pt x="1786615" y="734474"/>
                  <a:pt x="1841453" y="658479"/>
                  <a:pt x="1841453" y="551151"/>
                </a:cubicBezTo>
                <a:cubicBezTo>
                  <a:pt x="1841453" y="443819"/>
                  <a:pt x="1792098" y="359993"/>
                  <a:pt x="1691819" y="313771"/>
                </a:cubicBezTo>
                <a:cubicBezTo>
                  <a:pt x="1592322" y="267548"/>
                  <a:pt x="1484209" y="244828"/>
                  <a:pt x="1366693" y="244828"/>
                </a:cubicBezTo>
                <a:cubicBezTo>
                  <a:pt x="1213143" y="244828"/>
                  <a:pt x="1068208" y="277733"/>
                  <a:pt x="930325" y="344325"/>
                </a:cubicBezTo>
                <a:cubicBezTo>
                  <a:pt x="792442" y="410917"/>
                  <a:pt x="672576" y="492393"/>
                  <a:pt x="570728" y="589539"/>
                </a:cubicBezTo>
                <a:lnTo>
                  <a:pt x="0" y="0"/>
                </a:lnTo>
                <a:close/>
              </a:path>
            </a:pathLst>
          </a:custGeom>
          <a:solidFill>
            <a:srgbClr val="ED1C2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05" name="Text Placeholder 104">
            <a:extLst>
              <a:ext uri="{FF2B5EF4-FFF2-40B4-BE49-F238E27FC236}">
                <a16:creationId xmlns:a16="http://schemas.microsoft.com/office/drawing/2014/main" id="{E9A6585B-2BA8-46C8-8A0D-F149C7EE8330}"/>
              </a:ext>
            </a:extLst>
          </p:cNvPr>
          <p:cNvSpPr>
            <a:spLocks noGrp="1"/>
          </p:cNvSpPr>
          <p:nvPr>
            <p:ph type="body" sz="quarter" idx="13" hasCustomPrompt="1"/>
          </p:nvPr>
        </p:nvSpPr>
        <p:spPr>
          <a:xfrm>
            <a:off x="519112" y="1116783"/>
            <a:ext cx="4819907" cy="461301"/>
          </a:xfrm>
        </p:spPr>
        <p:txBody>
          <a:bodyPr anchor="ctr">
            <a:normAutofit/>
          </a:bodyPr>
          <a:lstStyle>
            <a:lvl1pPr marL="0" indent="0">
              <a:buNone/>
              <a:defRPr sz="1700">
                <a:solidFill>
                  <a:schemeClr val="bg1"/>
                </a:solidFill>
              </a:defRPr>
            </a:lvl1pPr>
            <a:lvl2pPr marL="355199" indent="0">
              <a:buNone/>
              <a:defRPr>
                <a:solidFill>
                  <a:schemeClr val="bg1"/>
                </a:solidFill>
              </a:defRPr>
            </a:lvl2pPr>
            <a:lvl3pPr marL="710398" indent="0">
              <a:buNone/>
              <a:defRPr>
                <a:solidFill>
                  <a:schemeClr val="bg1"/>
                </a:solidFill>
              </a:defRPr>
            </a:lvl3pPr>
            <a:lvl4pPr marL="1065596" indent="0">
              <a:buNone/>
              <a:defRPr>
                <a:solidFill>
                  <a:schemeClr val="bg1"/>
                </a:solidFill>
              </a:defRPr>
            </a:lvl4pPr>
            <a:lvl5pPr marL="1420795" indent="0">
              <a:buNone/>
              <a:defRPr>
                <a:solidFill>
                  <a:schemeClr val="bg1"/>
                </a:solidFill>
              </a:defRPr>
            </a:lvl5pPr>
          </a:lstStyle>
          <a:p>
            <a:pPr lvl="0"/>
            <a:r>
              <a:rPr lang="en-GB" dirty="0"/>
              <a:t>REGIONAL </a:t>
            </a:r>
            <a:r>
              <a:rPr lang="en-GB"/>
              <a:t>STEERING COMMITTEE</a:t>
            </a:r>
            <a:endParaRPr lang="en-GB" dirty="0"/>
          </a:p>
        </p:txBody>
      </p:sp>
      <p:pic>
        <p:nvPicPr>
          <p:cNvPr id="106" name="Graphic 105">
            <a:extLst>
              <a:ext uri="{FF2B5EF4-FFF2-40B4-BE49-F238E27FC236}">
                <a16:creationId xmlns:a16="http://schemas.microsoft.com/office/drawing/2014/main" id="{27FB962F-022A-F4FB-F3EC-054471827E93}"/>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3084742" y="1600172"/>
            <a:ext cx="1461170" cy="811060"/>
          </a:xfrm>
          <a:prstGeom prst="rect">
            <a:avLst/>
          </a:prstGeom>
        </p:spPr>
      </p:pic>
      <p:pic>
        <p:nvPicPr>
          <p:cNvPr id="58" name="Graphic 57">
            <a:extLst>
              <a:ext uri="{FF2B5EF4-FFF2-40B4-BE49-F238E27FC236}">
                <a16:creationId xmlns:a16="http://schemas.microsoft.com/office/drawing/2014/main" id="{3833E096-EE82-21C1-3741-F0B1F4DB9ABF}"/>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251354" y="957897"/>
            <a:ext cx="1004177" cy="557394"/>
          </a:xfrm>
          <a:prstGeom prst="rect">
            <a:avLst/>
          </a:prstGeom>
        </p:spPr>
      </p:pic>
      <p:sp>
        <p:nvSpPr>
          <p:cNvPr id="64" name="Text Placeholder 63">
            <a:extLst>
              <a:ext uri="{FF2B5EF4-FFF2-40B4-BE49-F238E27FC236}">
                <a16:creationId xmlns:a16="http://schemas.microsoft.com/office/drawing/2014/main" id="{3E1F033B-2861-782F-95F8-A87E361EE383}"/>
              </a:ext>
            </a:extLst>
          </p:cNvPr>
          <p:cNvSpPr>
            <a:spLocks noGrp="1"/>
          </p:cNvSpPr>
          <p:nvPr>
            <p:ph type="body" sz="quarter" idx="15" hasCustomPrompt="1"/>
          </p:nvPr>
        </p:nvSpPr>
        <p:spPr>
          <a:xfrm>
            <a:off x="6217815" y="4947859"/>
            <a:ext cx="1123511" cy="198908"/>
          </a:xfrm>
        </p:spPr>
        <p:txBody>
          <a:bodyPr>
            <a:normAutofit/>
          </a:bodyPr>
          <a:lstStyle>
            <a:lvl1pPr marL="0" indent="0">
              <a:buNone/>
              <a:defRPr sz="900">
                <a:solidFill>
                  <a:schemeClr val="bg1"/>
                </a:solidFill>
              </a:defRPr>
            </a:lvl1pPr>
          </a:lstStyle>
          <a:p>
            <a:pPr lvl="0"/>
            <a:r>
              <a:rPr lang="en-GB"/>
              <a:t>Add date here</a:t>
            </a:r>
            <a:endParaRPr lang="en-GB" dirty="0"/>
          </a:p>
        </p:txBody>
      </p:sp>
      <p:pic>
        <p:nvPicPr>
          <p:cNvPr id="61" name="Picture 60">
            <a:extLst>
              <a:ext uri="{FF2B5EF4-FFF2-40B4-BE49-F238E27FC236}">
                <a16:creationId xmlns:a16="http://schemas.microsoft.com/office/drawing/2014/main" id="{54C9F7AD-1090-C9FA-2CB8-15530C592288}"/>
              </a:ext>
            </a:extLst>
          </p:cNvPr>
          <p:cNvPicPr>
            <a:picLocks noChangeAspect="1"/>
          </p:cNvPicPr>
          <p:nvPr userDrawn="1"/>
        </p:nvPicPr>
        <p:blipFill>
          <a:blip r:embed="rId15"/>
          <a:stretch>
            <a:fillRect/>
          </a:stretch>
        </p:blipFill>
        <p:spPr>
          <a:xfrm>
            <a:off x="5819809" y="4629558"/>
            <a:ext cx="1587500" cy="584200"/>
          </a:xfrm>
          <a:prstGeom prst="rect">
            <a:avLst/>
          </a:prstGeom>
        </p:spPr>
      </p:pic>
      <p:pic>
        <p:nvPicPr>
          <p:cNvPr id="8" name="bg object 59">
            <a:extLst>
              <a:ext uri="{FF2B5EF4-FFF2-40B4-BE49-F238E27FC236}">
                <a16:creationId xmlns:a16="http://schemas.microsoft.com/office/drawing/2014/main" id="{5803424C-6855-BBA9-B2CD-0B6262C1AA22}"/>
              </a:ext>
            </a:extLst>
          </p:cNvPr>
          <p:cNvPicPr/>
          <p:nvPr userDrawn="1"/>
        </p:nvPicPr>
        <p:blipFill>
          <a:blip r:embed="rId16">
            <a:extLst>
              <a:ext uri="{96DAC541-7B7A-43D3-8B79-37D633B846F1}">
                <asvg:svgBlip xmlns:asvg="http://schemas.microsoft.com/office/drawing/2016/SVG/main" r:embed="rId17"/>
              </a:ext>
            </a:extLst>
          </a:blip>
          <a:srcRect/>
          <a:stretch/>
        </p:blipFill>
        <p:spPr>
          <a:xfrm>
            <a:off x="2485906" y="4903647"/>
            <a:ext cx="261881" cy="261881"/>
          </a:xfrm>
          <a:prstGeom prst="rect">
            <a:avLst/>
          </a:prstGeom>
        </p:spPr>
      </p:pic>
    </p:spTree>
    <p:extLst>
      <p:ext uri="{BB962C8B-B14F-4D97-AF65-F5344CB8AC3E}">
        <p14:creationId xmlns:p14="http://schemas.microsoft.com/office/powerpoint/2010/main" val="122601508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764DE79-268F-4C1A-8933-263129D2AF90}" type="datetimeFigureOut">
              <a:rPr lang="en-GB" smtClean="0"/>
              <a:t>20/11/2024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F63A3B-78C7-47BE-AE5E-E10140E04643}" type="slidenum">
              <a:rPr lang="en-GB" smtClean="0"/>
              <a:t>‹#›</a:t>
            </a:fld>
            <a:endParaRPr lang="en-GB" dirty="0"/>
          </a:p>
        </p:txBody>
      </p:sp>
      <p:pic>
        <p:nvPicPr>
          <p:cNvPr id="7" name="Graphic 6">
            <a:extLst>
              <a:ext uri="{FF2B5EF4-FFF2-40B4-BE49-F238E27FC236}">
                <a16:creationId xmlns:a16="http://schemas.microsoft.com/office/drawing/2014/main" id="{E7276D5E-A423-E4AC-7FB2-09F216ECBC1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92742" y="621264"/>
            <a:ext cx="1461170" cy="811060"/>
          </a:xfrm>
          <a:prstGeom prst="rect">
            <a:avLst/>
          </a:prstGeom>
        </p:spPr>
      </p:pic>
      <p:sp>
        <p:nvSpPr>
          <p:cNvPr id="10" name="Rectangle 9">
            <a:extLst>
              <a:ext uri="{FF2B5EF4-FFF2-40B4-BE49-F238E27FC236}">
                <a16:creationId xmlns:a16="http://schemas.microsoft.com/office/drawing/2014/main" id="{9F75E357-5AA7-D6D0-4435-876AA908BFD8}"/>
              </a:ext>
            </a:extLst>
          </p:cNvPr>
          <p:cNvSpPr/>
          <p:nvPr userDrawn="1"/>
        </p:nvSpPr>
        <p:spPr>
          <a:xfrm>
            <a:off x="0" y="0"/>
            <a:ext cx="7559675" cy="477430"/>
          </a:xfrm>
          <a:prstGeom prst="rect">
            <a:avLst/>
          </a:prstGeom>
          <a:solidFill>
            <a:srgbClr val="75C0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7" name="Group 56">
            <a:extLst>
              <a:ext uri="{FF2B5EF4-FFF2-40B4-BE49-F238E27FC236}">
                <a16:creationId xmlns:a16="http://schemas.microsoft.com/office/drawing/2014/main" id="{787BB449-5BB7-7037-17B6-4B361B9FE956}"/>
              </a:ext>
            </a:extLst>
          </p:cNvPr>
          <p:cNvGrpSpPr/>
          <p:nvPr userDrawn="1"/>
        </p:nvGrpSpPr>
        <p:grpSpPr>
          <a:xfrm>
            <a:off x="1" y="836683"/>
            <a:ext cx="7559674" cy="4490967"/>
            <a:chOff x="767696" y="656530"/>
            <a:chExt cx="10438974" cy="6201470"/>
          </a:xfrm>
        </p:grpSpPr>
        <p:grpSp>
          <p:nvGrpSpPr>
            <p:cNvPr id="11" name="Group 10">
              <a:extLst>
                <a:ext uri="{FF2B5EF4-FFF2-40B4-BE49-F238E27FC236}">
                  <a16:creationId xmlns:a16="http://schemas.microsoft.com/office/drawing/2014/main" id="{99A2F3EA-7AA3-5199-4079-AB8CC3A08FF7}"/>
                </a:ext>
              </a:extLst>
            </p:cNvPr>
            <p:cNvGrpSpPr/>
            <p:nvPr userDrawn="1"/>
          </p:nvGrpSpPr>
          <p:grpSpPr>
            <a:xfrm>
              <a:off x="3611097" y="1710815"/>
              <a:ext cx="4977089" cy="3741042"/>
              <a:chOff x="3611097" y="1710815"/>
              <a:chExt cx="4977089" cy="3741042"/>
            </a:xfrm>
          </p:grpSpPr>
          <p:pic>
            <p:nvPicPr>
              <p:cNvPr id="12" name="Picture 11" descr="A collage of several people&#10;&#10;Description automatically generated">
                <a:extLst>
                  <a:ext uri="{FF2B5EF4-FFF2-40B4-BE49-F238E27FC236}">
                    <a16:creationId xmlns:a16="http://schemas.microsoft.com/office/drawing/2014/main" id="{D8E1E877-E474-D6CC-2769-5ACD0A4E2B7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611097" y="1710815"/>
                <a:ext cx="4969812" cy="3731790"/>
              </a:xfrm>
              <a:prstGeom prst="rect">
                <a:avLst/>
              </a:prstGeom>
            </p:spPr>
          </p:pic>
          <p:sp>
            <p:nvSpPr>
              <p:cNvPr id="13" name="Freeform: Shape 7">
                <a:extLst>
                  <a:ext uri="{FF2B5EF4-FFF2-40B4-BE49-F238E27FC236}">
                    <a16:creationId xmlns:a16="http://schemas.microsoft.com/office/drawing/2014/main" id="{5E68B26A-567D-D2BE-694A-CA8D0306CDEB}"/>
                  </a:ext>
                </a:extLst>
              </p:cNvPr>
              <p:cNvSpPr/>
              <p:nvPr/>
            </p:nvSpPr>
            <p:spPr>
              <a:xfrm>
                <a:off x="3618372" y="4073733"/>
                <a:ext cx="4969814" cy="1378124"/>
              </a:xfrm>
              <a:custGeom>
                <a:avLst/>
                <a:gdLst>
                  <a:gd name="connsiteX0" fmla="*/ 6233 w 4969814"/>
                  <a:gd name="connsiteY0" fmla="*/ 0 h 1378124"/>
                  <a:gd name="connsiteX1" fmla="*/ 4963581 w 4969814"/>
                  <a:gd name="connsiteY1" fmla="*/ 0 h 1378124"/>
                  <a:gd name="connsiteX2" fmla="*/ 4969814 w 4969814"/>
                  <a:gd name="connsiteY2" fmla="*/ 123433 h 1378124"/>
                  <a:gd name="connsiteX3" fmla="*/ 4669899 w 4969814"/>
                  <a:gd name="connsiteY3" fmla="*/ 1307887 h 1378124"/>
                  <a:gd name="connsiteX4" fmla="*/ 4627229 w 4969814"/>
                  <a:gd name="connsiteY4" fmla="*/ 1378124 h 1378124"/>
                  <a:gd name="connsiteX5" fmla="*/ 342585 w 4969814"/>
                  <a:gd name="connsiteY5" fmla="*/ 1378124 h 1378124"/>
                  <a:gd name="connsiteX6" fmla="*/ 299915 w 4969814"/>
                  <a:gd name="connsiteY6" fmla="*/ 1307887 h 1378124"/>
                  <a:gd name="connsiteX7" fmla="*/ 0 w 4969814"/>
                  <a:gd name="connsiteY7" fmla="*/ 123433 h 1378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9814" h="1378124">
                    <a:moveTo>
                      <a:pt x="6233" y="0"/>
                    </a:moveTo>
                    <a:lnTo>
                      <a:pt x="4963581" y="0"/>
                    </a:lnTo>
                    <a:lnTo>
                      <a:pt x="4969814" y="123433"/>
                    </a:lnTo>
                    <a:cubicBezTo>
                      <a:pt x="4969814" y="552301"/>
                      <a:pt x="4861168" y="955793"/>
                      <a:pt x="4669899" y="1307887"/>
                    </a:cubicBezTo>
                    <a:lnTo>
                      <a:pt x="4627229" y="1378124"/>
                    </a:lnTo>
                    <a:lnTo>
                      <a:pt x="342585" y="1378124"/>
                    </a:lnTo>
                    <a:lnTo>
                      <a:pt x="299915" y="1307887"/>
                    </a:lnTo>
                    <a:cubicBezTo>
                      <a:pt x="108646" y="955793"/>
                      <a:pt x="0" y="552301"/>
                      <a:pt x="0" y="123433"/>
                    </a:cubicBezTo>
                    <a:close/>
                  </a:path>
                </a:pathLst>
              </a:custGeom>
              <a:gradFill flip="none" rotWithShape="1">
                <a:gsLst>
                  <a:gs pos="0">
                    <a:schemeClr val="bg1">
                      <a:alpha val="0"/>
                    </a:schemeClr>
                  </a:gs>
                  <a:gs pos="79000">
                    <a:schemeClr val="tx1">
                      <a:lumMod val="50000"/>
                      <a:alpha val="25000"/>
                    </a:schemeClr>
                  </a:gs>
                  <a:gs pos="100000">
                    <a:schemeClr val="tx1">
                      <a:lumMod val="50000"/>
                    </a:schemeClr>
                  </a:gs>
                </a:gsLst>
                <a:lin ang="54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grpSp>
          <p:nvGrpSpPr>
            <p:cNvPr id="14" name="Group 13">
              <a:extLst>
                <a:ext uri="{FF2B5EF4-FFF2-40B4-BE49-F238E27FC236}">
                  <a16:creationId xmlns:a16="http://schemas.microsoft.com/office/drawing/2014/main" id="{89E9E0C1-83EE-1F6A-16F8-B04E86994C04}"/>
                </a:ext>
              </a:extLst>
            </p:cNvPr>
            <p:cNvGrpSpPr/>
            <p:nvPr userDrawn="1"/>
          </p:nvGrpSpPr>
          <p:grpSpPr>
            <a:xfrm>
              <a:off x="1202002" y="1331479"/>
              <a:ext cx="2865969" cy="813345"/>
              <a:chOff x="-554618" y="-3176302"/>
              <a:chExt cx="6019800" cy="1708387"/>
            </a:xfrm>
          </p:grpSpPr>
          <p:sp>
            <p:nvSpPr>
              <p:cNvPr id="15" name="bg object 36">
                <a:extLst>
                  <a:ext uri="{FF2B5EF4-FFF2-40B4-BE49-F238E27FC236}">
                    <a16:creationId xmlns:a16="http://schemas.microsoft.com/office/drawing/2014/main" id="{8538A9F0-0EF5-B693-C9ED-67990BB98BFA}"/>
                  </a:ext>
                </a:extLst>
              </p:cNvPr>
              <p:cNvSpPr/>
              <p:nvPr/>
            </p:nvSpPr>
            <p:spPr>
              <a:xfrm>
                <a:off x="-554618" y="-2066719"/>
                <a:ext cx="6019800" cy="598804"/>
              </a:xfrm>
              <a:custGeom>
                <a:avLst/>
                <a:gdLst/>
                <a:ahLst/>
                <a:cxnLst/>
                <a:rect l="l" t="t" r="r" b="b"/>
                <a:pathLst>
                  <a:path w="6019800" h="598804">
                    <a:moveTo>
                      <a:pt x="37388" y="444524"/>
                    </a:moveTo>
                    <a:lnTo>
                      <a:pt x="0" y="528443"/>
                    </a:lnTo>
                    <a:lnTo>
                      <a:pt x="33660" y="551655"/>
                    </a:lnTo>
                    <a:lnTo>
                      <a:pt x="75456" y="570958"/>
                    </a:lnTo>
                    <a:lnTo>
                      <a:pt x="123355" y="585635"/>
                    </a:lnTo>
                    <a:lnTo>
                      <a:pt x="175322" y="594968"/>
                    </a:lnTo>
                    <a:lnTo>
                      <a:pt x="229324" y="598238"/>
                    </a:lnTo>
                    <a:lnTo>
                      <a:pt x="292580" y="593548"/>
                    </a:lnTo>
                    <a:lnTo>
                      <a:pt x="345705" y="580254"/>
                    </a:lnTo>
                    <a:lnTo>
                      <a:pt x="388846" y="559518"/>
                    </a:lnTo>
                    <a:lnTo>
                      <a:pt x="422147" y="532503"/>
                    </a:lnTo>
                    <a:lnTo>
                      <a:pt x="439779" y="508504"/>
                    </a:lnTo>
                    <a:lnTo>
                      <a:pt x="229324" y="508504"/>
                    </a:lnTo>
                    <a:lnTo>
                      <a:pt x="175732" y="503765"/>
                    </a:lnTo>
                    <a:lnTo>
                      <a:pt x="124009" y="490536"/>
                    </a:lnTo>
                    <a:lnTo>
                      <a:pt x="76960" y="470296"/>
                    </a:lnTo>
                    <a:lnTo>
                      <a:pt x="37388" y="444524"/>
                    </a:lnTo>
                    <a:close/>
                  </a:path>
                  <a:path w="6019800" h="598804">
                    <a:moveTo>
                      <a:pt x="246773" y="0"/>
                    </a:moveTo>
                    <a:lnTo>
                      <a:pt x="183562" y="4692"/>
                    </a:lnTo>
                    <a:lnTo>
                      <a:pt x="130555" y="18003"/>
                    </a:lnTo>
                    <a:lnTo>
                      <a:pt x="87577" y="38785"/>
                    </a:lnTo>
                    <a:lnTo>
                      <a:pt x="54453" y="65890"/>
                    </a:lnTo>
                    <a:lnTo>
                      <a:pt x="31009" y="98168"/>
                    </a:lnTo>
                    <a:lnTo>
                      <a:pt x="17071" y="134473"/>
                    </a:lnTo>
                    <a:lnTo>
                      <a:pt x="12463" y="173656"/>
                    </a:lnTo>
                    <a:lnTo>
                      <a:pt x="17502" y="215567"/>
                    </a:lnTo>
                    <a:lnTo>
                      <a:pt x="53276" y="276421"/>
                    </a:lnTo>
                    <a:lnTo>
                      <a:pt x="113235" y="314026"/>
                    </a:lnTo>
                    <a:lnTo>
                      <a:pt x="185287" y="337236"/>
                    </a:lnTo>
                    <a:lnTo>
                      <a:pt x="257338" y="354901"/>
                    </a:lnTo>
                    <a:lnTo>
                      <a:pt x="289585" y="364420"/>
                    </a:lnTo>
                    <a:lnTo>
                      <a:pt x="317297" y="375873"/>
                    </a:lnTo>
                    <a:lnTo>
                      <a:pt x="338963" y="390365"/>
                    </a:lnTo>
                    <a:lnTo>
                      <a:pt x="353071" y="409003"/>
                    </a:lnTo>
                    <a:lnTo>
                      <a:pt x="358110" y="432894"/>
                    </a:lnTo>
                    <a:lnTo>
                      <a:pt x="350723" y="462934"/>
                    </a:lnTo>
                    <a:lnTo>
                      <a:pt x="327679" y="486900"/>
                    </a:lnTo>
                    <a:lnTo>
                      <a:pt x="287655" y="502765"/>
                    </a:lnTo>
                    <a:lnTo>
                      <a:pt x="229324" y="508504"/>
                    </a:lnTo>
                    <a:lnTo>
                      <a:pt x="439779" y="508504"/>
                    </a:lnTo>
                    <a:lnTo>
                      <a:pt x="445753" y="500373"/>
                    </a:lnTo>
                    <a:lnTo>
                      <a:pt x="459810" y="464289"/>
                    </a:lnTo>
                    <a:lnTo>
                      <a:pt x="464464" y="425415"/>
                    </a:lnTo>
                    <a:lnTo>
                      <a:pt x="459437" y="383977"/>
                    </a:lnTo>
                    <a:lnTo>
                      <a:pt x="423749" y="323754"/>
                    </a:lnTo>
                    <a:lnTo>
                      <a:pt x="363934" y="286466"/>
                    </a:lnTo>
                    <a:lnTo>
                      <a:pt x="292055" y="263392"/>
                    </a:lnTo>
                    <a:lnTo>
                      <a:pt x="220177" y="245813"/>
                    </a:lnTo>
                    <a:lnTo>
                      <a:pt x="188007" y="236358"/>
                    </a:lnTo>
                    <a:lnTo>
                      <a:pt x="160362" y="225006"/>
                    </a:lnTo>
                    <a:lnTo>
                      <a:pt x="138748" y="210668"/>
                    </a:lnTo>
                    <a:lnTo>
                      <a:pt x="124674" y="192253"/>
                    </a:lnTo>
                    <a:lnTo>
                      <a:pt x="119647" y="168670"/>
                    </a:lnTo>
                    <a:lnTo>
                      <a:pt x="126762" y="137759"/>
                    </a:lnTo>
                    <a:lnTo>
                      <a:pt x="149143" y="112690"/>
                    </a:lnTo>
                    <a:lnTo>
                      <a:pt x="188350" y="95878"/>
                    </a:lnTo>
                    <a:lnTo>
                      <a:pt x="245940" y="89737"/>
                    </a:lnTo>
                    <a:lnTo>
                      <a:pt x="424853" y="89737"/>
                    </a:lnTo>
                    <a:lnTo>
                      <a:pt x="440369" y="51515"/>
                    </a:lnTo>
                    <a:lnTo>
                      <a:pt x="398552" y="29444"/>
                    </a:lnTo>
                    <a:lnTo>
                      <a:pt x="350737" y="13294"/>
                    </a:lnTo>
                    <a:lnTo>
                      <a:pt x="299339" y="3375"/>
                    </a:lnTo>
                    <a:lnTo>
                      <a:pt x="246773" y="0"/>
                    </a:lnTo>
                    <a:close/>
                  </a:path>
                  <a:path w="6019800" h="598804">
                    <a:moveTo>
                      <a:pt x="424853" y="89737"/>
                    </a:moveTo>
                    <a:lnTo>
                      <a:pt x="245940" y="89737"/>
                    </a:lnTo>
                    <a:lnTo>
                      <a:pt x="285019" y="92554"/>
                    </a:lnTo>
                    <a:lnTo>
                      <a:pt x="325499" y="101058"/>
                    </a:lnTo>
                    <a:lnTo>
                      <a:pt x="366290" y="115325"/>
                    </a:lnTo>
                    <a:lnTo>
                      <a:pt x="406303" y="135434"/>
                    </a:lnTo>
                    <a:lnTo>
                      <a:pt x="424853" y="89737"/>
                    </a:lnTo>
                    <a:close/>
                  </a:path>
                  <a:path w="6019800" h="598804">
                    <a:moveTo>
                      <a:pt x="789344" y="99708"/>
                    </a:moveTo>
                    <a:lnTo>
                      <a:pt x="681327" y="99708"/>
                    </a:lnTo>
                    <a:lnTo>
                      <a:pt x="681327" y="589930"/>
                    </a:lnTo>
                    <a:lnTo>
                      <a:pt x="789344" y="589930"/>
                    </a:lnTo>
                    <a:lnTo>
                      <a:pt x="789344" y="99708"/>
                    </a:lnTo>
                    <a:close/>
                  </a:path>
                  <a:path w="6019800" h="598804">
                    <a:moveTo>
                      <a:pt x="982109" y="8311"/>
                    </a:moveTo>
                    <a:lnTo>
                      <a:pt x="488562" y="8311"/>
                    </a:lnTo>
                    <a:lnTo>
                      <a:pt x="488562" y="99708"/>
                    </a:lnTo>
                    <a:lnTo>
                      <a:pt x="982109" y="99708"/>
                    </a:lnTo>
                    <a:lnTo>
                      <a:pt x="982109" y="8311"/>
                    </a:lnTo>
                    <a:close/>
                  </a:path>
                  <a:path w="6019800" h="598804">
                    <a:moveTo>
                      <a:pt x="1302821" y="8311"/>
                    </a:moveTo>
                    <a:lnTo>
                      <a:pt x="1063526" y="8311"/>
                    </a:lnTo>
                    <a:lnTo>
                      <a:pt x="1063526" y="589930"/>
                    </a:lnTo>
                    <a:lnTo>
                      <a:pt x="1171542" y="589930"/>
                    </a:lnTo>
                    <a:lnTo>
                      <a:pt x="1171542" y="420430"/>
                    </a:lnTo>
                    <a:lnTo>
                      <a:pt x="1317778" y="420430"/>
                    </a:lnTo>
                    <a:lnTo>
                      <a:pt x="1325256" y="419596"/>
                    </a:lnTo>
                    <a:lnTo>
                      <a:pt x="1441165" y="419596"/>
                    </a:lnTo>
                    <a:lnTo>
                      <a:pt x="1426624" y="398824"/>
                    </a:lnTo>
                    <a:lnTo>
                      <a:pt x="1469810" y="376378"/>
                    </a:lnTo>
                    <a:lnTo>
                      <a:pt x="1504301" y="346274"/>
                    </a:lnTo>
                    <a:lnTo>
                      <a:pt x="1514312" y="331525"/>
                    </a:lnTo>
                    <a:lnTo>
                      <a:pt x="1171542" y="331525"/>
                    </a:lnTo>
                    <a:lnTo>
                      <a:pt x="1171542" y="99708"/>
                    </a:lnTo>
                    <a:lnTo>
                      <a:pt x="1516259" y="99708"/>
                    </a:lnTo>
                    <a:lnTo>
                      <a:pt x="1512393" y="93142"/>
                    </a:lnTo>
                    <a:lnTo>
                      <a:pt x="1483954" y="63460"/>
                    </a:lnTo>
                    <a:lnTo>
                      <a:pt x="1448350" y="39814"/>
                    </a:lnTo>
                    <a:lnTo>
                      <a:pt x="1406007" y="22526"/>
                    </a:lnTo>
                    <a:lnTo>
                      <a:pt x="1357355" y="11918"/>
                    </a:lnTo>
                    <a:lnTo>
                      <a:pt x="1302821" y="8311"/>
                    </a:lnTo>
                    <a:close/>
                  </a:path>
                  <a:path w="6019800" h="598804">
                    <a:moveTo>
                      <a:pt x="1441165" y="419596"/>
                    </a:moveTo>
                    <a:lnTo>
                      <a:pt x="1325256" y="419596"/>
                    </a:lnTo>
                    <a:lnTo>
                      <a:pt x="1444071" y="589930"/>
                    </a:lnTo>
                    <a:lnTo>
                      <a:pt x="1560396" y="589930"/>
                    </a:lnTo>
                    <a:lnTo>
                      <a:pt x="1441165" y="419596"/>
                    </a:lnTo>
                    <a:close/>
                  </a:path>
                  <a:path w="6019800" h="598804">
                    <a:moveTo>
                      <a:pt x="1516259" y="99708"/>
                    </a:moveTo>
                    <a:lnTo>
                      <a:pt x="1297835" y="99708"/>
                    </a:lnTo>
                    <a:lnTo>
                      <a:pt x="1349158" y="104700"/>
                    </a:lnTo>
                    <a:lnTo>
                      <a:pt x="1389353" y="119303"/>
                    </a:lnTo>
                    <a:lnTo>
                      <a:pt x="1418261" y="142960"/>
                    </a:lnTo>
                    <a:lnTo>
                      <a:pt x="1435722" y="175112"/>
                    </a:lnTo>
                    <a:lnTo>
                      <a:pt x="1441578" y="215200"/>
                    </a:lnTo>
                    <a:lnTo>
                      <a:pt x="1435722" y="255375"/>
                    </a:lnTo>
                    <a:lnTo>
                      <a:pt x="1418261" y="287733"/>
                    </a:lnTo>
                    <a:lnTo>
                      <a:pt x="1389353" y="311637"/>
                    </a:lnTo>
                    <a:lnTo>
                      <a:pt x="1349158" y="326447"/>
                    </a:lnTo>
                    <a:lnTo>
                      <a:pt x="1297835" y="331525"/>
                    </a:lnTo>
                    <a:lnTo>
                      <a:pt x="1514312" y="331525"/>
                    </a:lnTo>
                    <a:lnTo>
                      <a:pt x="1529580" y="309031"/>
                    </a:lnTo>
                    <a:lnTo>
                      <a:pt x="1545127" y="265167"/>
                    </a:lnTo>
                    <a:lnTo>
                      <a:pt x="1550425" y="215200"/>
                    </a:lnTo>
                    <a:lnTo>
                      <a:pt x="1546056" y="169334"/>
                    </a:lnTo>
                    <a:lnTo>
                      <a:pt x="1533236" y="128541"/>
                    </a:lnTo>
                    <a:lnTo>
                      <a:pt x="1516259" y="99708"/>
                    </a:lnTo>
                    <a:close/>
                  </a:path>
                  <a:path w="6019800" h="598804">
                    <a:moveTo>
                      <a:pt x="1942591" y="0"/>
                    </a:moveTo>
                    <a:lnTo>
                      <a:pt x="1894656" y="3090"/>
                    </a:lnTo>
                    <a:lnTo>
                      <a:pt x="1849456" y="12113"/>
                    </a:lnTo>
                    <a:lnTo>
                      <a:pt x="1807376" y="26698"/>
                    </a:lnTo>
                    <a:lnTo>
                      <a:pt x="1768801" y="46474"/>
                    </a:lnTo>
                    <a:lnTo>
                      <a:pt x="1734118" y="71071"/>
                    </a:lnTo>
                    <a:lnTo>
                      <a:pt x="1703712" y="100118"/>
                    </a:lnTo>
                    <a:lnTo>
                      <a:pt x="1677970" y="133244"/>
                    </a:lnTo>
                    <a:lnTo>
                      <a:pt x="1657277" y="170077"/>
                    </a:lnTo>
                    <a:lnTo>
                      <a:pt x="1642018" y="210248"/>
                    </a:lnTo>
                    <a:lnTo>
                      <a:pt x="1632580" y="253386"/>
                    </a:lnTo>
                    <a:lnTo>
                      <a:pt x="1629348" y="299119"/>
                    </a:lnTo>
                    <a:lnTo>
                      <a:pt x="1632580" y="344852"/>
                    </a:lnTo>
                    <a:lnTo>
                      <a:pt x="1642018" y="387989"/>
                    </a:lnTo>
                    <a:lnTo>
                      <a:pt x="1657277" y="428160"/>
                    </a:lnTo>
                    <a:lnTo>
                      <a:pt x="1677970" y="464994"/>
                    </a:lnTo>
                    <a:lnTo>
                      <a:pt x="1703712" y="498120"/>
                    </a:lnTo>
                    <a:lnTo>
                      <a:pt x="1734118" y="527166"/>
                    </a:lnTo>
                    <a:lnTo>
                      <a:pt x="1768801" y="551763"/>
                    </a:lnTo>
                    <a:lnTo>
                      <a:pt x="1807376" y="571540"/>
                    </a:lnTo>
                    <a:lnTo>
                      <a:pt x="1849456" y="586125"/>
                    </a:lnTo>
                    <a:lnTo>
                      <a:pt x="1894656" y="595148"/>
                    </a:lnTo>
                    <a:lnTo>
                      <a:pt x="1942591" y="598238"/>
                    </a:lnTo>
                    <a:lnTo>
                      <a:pt x="1990621" y="595148"/>
                    </a:lnTo>
                    <a:lnTo>
                      <a:pt x="2035728" y="586192"/>
                    </a:lnTo>
                    <a:lnTo>
                      <a:pt x="2077808" y="571675"/>
                    </a:lnTo>
                    <a:lnTo>
                      <a:pt x="2116383" y="551973"/>
                    </a:lnTo>
                    <a:lnTo>
                      <a:pt x="2151067" y="527447"/>
                    </a:lnTo>
                    <a:lnTo>
                      <a:pt x="2176163" y="503518"/>
                    </a:lnTo>
                    <a:lnTo>
                      <a:pt x="1942591" y="503518"/>
                    </a:lnTo>
                    <a:lnTo>
                      <a:pt x="1894381" y="498431"/>
                    </a:lnTo>
                    <a:lnTo>
                      <a:pt x="1850837" y="483780"/>
                    </a:lnTo>
                    <a:lnTo>
                      <a:pt x="1812960" y="460481"/>
                    </a:lnTo>
                    <a:lnTo>
                      <a:pt x="1781755" y="429449"/>
                    </a:lnTo>
                    <a:lnTo>
                      <a:pt x="1758223" y="391601"/>
                    </a:lnTo>
                    <a:lnTo>
                      <a:pt x="1743369" y="347852"/>
                    </a:lnTo>
                    <a:lnTo>
                      <a:pt x="1738195" y="299119"/>
                    </a:lnTo>
                    <a:lnTo>
                      <a:pt x="1743369" y="250386"/>
                    </a:lnTo>
                    <a:lnTo>
                      <a:pt x="1758223" y="206637"/>
                    </a:lnTo>
                    <a:lnTo>
                      <a:pt x="1781755" y="168790"/>
                    </a:lnTo>
                    <a:lnTo>
                      <a:pt x="1812960" y="137759"/>
                    </a:lnTo>
                    <a:lnTo>
                      <a:pt x="1850837" y="114460"/>
                    </a:lnTo>
                    <a:lnTo>
                      <a:pt x="1894381" y="99810"/>
                    </a:lnTo>
                    <a:lnTo>
                      <a:pt x="1942591" y="94723"/>
                    </a:lnTo>
                    <a:lnTo>
                      <a:pt x="2176167" y="94723"/>
                    </a:lnTo>
                    <a:lnTo>
                      <a:pt x="2151067" y="70791"/>
                    </a:lnTo>
                    <a:lnTo>
                      <a:pt x="2116383" y="46265"/>
                    </a:lnTo>
                    <a:lnTo>
                      <a:pt x="2077808" y="26563"/>
                    </a:lnTo>
                    <a:lnTo>
                      <a:pt x="2035728" y="12045"/>
                    </a:lnTo>
                    <a:lnTo>
                      <a:pt x="1990526" y="3071"/>
                    </a:lnTo>
                    <a:lnTo>
                      <a:pt x="1942591" y="0"/>
                    </a:lnTo>
                    <a:close/>
                  </a:path>
                  <a:path w="6019800" h="598804">
                    <a:moveTo>
                      <a:pt x="2176167" y="94723"/>
                    </a:moveTo>
                    <a:lnTo>
                      <a:pt x="1942591" y="94723"/>
                    </a:lnTo>
                    <a:lnTo>
                      <a:pt x="1990802" y="99810"/>
                    </a:lnTo>
                    <a:lnTo>
                      <a:pt x="2034347" y="114460"/>
                    </a:lnTo>
                    <a:lnTo>
                      <a:pt x="2072224" y="137759"/>
                    </a:lnTo>
                    <a:lnTo>
                      <a:pt x="2103430" y="168790"/>
                    </a:lnTo>
                    <a:lnTo>
                      <a:pt x="2126962" y="206637"/>
                    </a:lnTo>
                    <a:lnTo>
                      <a:pt x="2141816" y="250386"/>
                    </a:lnTo>
                    <a:lnTo>
                      <a:pt x="2146991" y="299119"/>
                    </a:lnTo>
                    <a:lnTo>
                      <a:pt x="2141816" y="347852"/>
                    </a:lnTo>
                    <a:lnTo>
                      <a:pt x="2126962" y="391601"/>
                    </a:lnTo>
                    <a:lnTo>
                      <a:pt x="2103430" y="429449"/>
                    </a:lnTo>
                    <a:lnTo>
                      <a:pt x="2072224" y="460481"/>
                    </a:lnTo>
                    <a:lnTo>
                      <a:pt x="2034347" y="483780"/>
                    </a:lnTo>
                    <a:lnTo>
                      <a:pt x="1990802" y="498431"/>
                    </a:lnTo>
                    <a:lnTo>
                      <a:pt x="1942591" y="503518"/>
                    </a:lnTo>
                    <a:lnTo>
                      <a:pt x="2176163" y="503518"/>
                    </a:lnTo>
                    <a:lnTo>
                      <a:pt x="2207215" y="465361"/>
                    </a:lnTo>
                    <a:lnTo>
                      <a:pt x="2227909" y="428519"/>
                    </a:lnTo>
                    <a:lnTo>
                      <a:pt x="2243167" y="388292"/>
                    </a:lnTo>
                    <a:lnTo>
                      <a:pt x="2252606" y="345039"/>
                    </a:lnTo>
                    <a:lnTo>
                      <a:pt x="2255837" y="299119"/>
                    </a:lnTo>
                    <a:lnTo>
                      <a:pt x="2252606" y="253199"/>
                    </a:lnTo>
                    <a:lnTo>
                      <a:pt x="2243167" y="209945"/>
                    </a:lnTo>
                    <a:lnTo>
                      <a:pt x="2227909" y="169718"/>
                    </a:lnTo>
                    <a:lnTo>
                      <a:pt x="2207215" y="132877"/>
                    </a:lnTo>
                    <a:lnTo>
                      <a:pt x="2181473" y="99781"/>
                    </a:lnTo>
                    <a:lnTo>
                      <a:pt x="2176167" y="94723"/>
                    </a:lnTo>
                    <a:close/>
                  </a:path>
                  <a:path w="6019800" h="598804">
                    <a:moveTo>
                      <a:pt x="2478510" y="8311"/>
                    </a:moveTo>
                    <a:lnTo>
                      <a:pt x="2370496" y="8311"/>
                    </a:lnTo>
                    <a:lnTo>
                      <a:pt x="2370496" y="589930"/>
                    </a:lnTo>
                    <a:lnTo>
                      <a:pt x="2478510" y="589930"/>
                    </a:lnTo>
                    <a:lnTo>
                      <a:pt x="2478510" y="441202"/>
                    </a:lnTo>
                    <a:lnTo>
                      <a:pt x="2570737" y="346479"/>
                    </a:lnTo>
                    <a:lnTo>
                      <a:pt x="2705992" y="346479"/>
                    </a:lnTo>
                    <a:lnTo>
                      <a:pt x="2673839" y="306597"/>
                    </a:lnTo>
                    <a:lnTo>
                      <a:pt x="2478510" y="306597"/>
                    </a:lnTo>
                    <a:lnTo>
                      <a:pt x="2478510" y="8311"/>
                    </a:lnTo>
                    <a:close/>
                  </a:path>
                  <a:path w="6019800" h="598804">
                    <a:moveTo>
                      <a:pt x="2705992" y="346479"/>
                    </a:moveTo>
                    <a:lnTo>
                      <a:pt x="2570737" y="346479"/>
                    </a:lnTo>
                    <a:lnTo>
                      <a:pt x="2775966" y="589930"/>
                    </a:lnTo>
                    <a:lnTo>
                      <a:pt x="2902262" y="589930"/>
                    </a:lnTo>
                    <a:lnTo>
                      <a:pt x="2705992" y="346479"/>
                    </a:lnTo>
                    <a:close/>
                  </a:path>
                  <a:path w="6019800" h="598804">
                    <a:moveTo>
                      <a:pt x="2887306" y="8311"/>
                    </a:moveTo>
                    <a:lnTo>
                      <a:pt x="2765995" y="8311"/>
                    </a:lnTo>
                    <a:lnTo>
                      <a:pt x="2478510" y="306597"/>
                    </a:lnTo>
                    <a:lnTo>
                      <a:pt x="2673839" y="306597"/>
                    </a:lnTo>
                    <a:lnTo>
                      <a:pt x="2643025" y="268375"/>
                    </a:lnTo>
                    <a:lnTo>
                      <a:pt x="2887306" y="8311"/>
                    </a:lnTo>
                    <a:close/>
                  </a:path>
                  <a:path w="6019800" h="598804">
                    <a:moveTo>
                      <a:pt x="3400783" y="8311"/>
                    </a:moveTo>
                    <a:lnTo>
                      <a:pt x="2976200" y="8311"/>
                    </a:lnTo>
                    <a:lnTo>
                      <a:pt x="2976200" y="589930"/>
                    </a:lnTo>
                    <a:lnTo>
                      <a:pt x="3412414" y="589930"/>
                    </a:lnTo>
                    <a:lnTo>
                      <a:pt x="3412414" y="499363"/>
                    </a:lnTo>
                    <a:lnTo>
                      <a:pt x="3084217" y="499363"/>
                    </a:lnTo>
                    <a:lnTo>
                      <a:pt x="3084217" y="339000"/>
                    </a:lnTo>
                    <a:lnTo>
                      <a:pt x="3365054" y="339000"/>
                    </a:lnTo>
                    <a:lnTo>
                      <a:pt x="3365054" y="250096"/>
                    </a:lnTo>
                    <a:lnTo>
                      <a:pt x="3084217" y="250096"/>
                    </a:lnTo>
                    <a:lnTo>
                      <a:pt x="3084217" y="98875"/>
                    </a:lnTo>
                    <a:lnTo>
                      <a:pt x="3400783" y="98875"/>
                    </a:lnTo>
                    <a:lnTo>
                      <a:pt x="3400783" y="8311"/>
                    </a:lnTo>
                    <a:close/>
                  </a:path>
                  <a:path w="6019800" h="598804">
                    <a:moveTo>
                      <a:pt x="4032241" y="0"/>
                    </a:moveTo>
                    <a:lnTo>
                      <a:pt x="3984720" y="3052"/>
                    </a:lnTo>
                    <a:lnTo>
                      <a:pt x="3939858" y="11978"/>
                    </a:lnTo>
                    <a:lnTo>
                      <a:pt x="3898049" y="26428"/>
                    </a:lnTo>
                    <a:lnTo>
                      <a:pt x="3859686" y="46055"/>
                    </a:lnTo>
                    <a:lnTo>
                      <a:pt x="3825161" y="70509"/>
                    </a:lnTo>
                    <a:lnTo>
                      <a:pt x="3794870" y="99443"/>
                    </a:lnTo>
                    <a:lnTo>
                      <a:pt x="3769203" y="132509"/>
                    </a:lnTo>
                    <a:lnTo>
                      <a:pt x="3748556" y="169358"/>
                    </a:lnTo>
                    <a:lnTo>
                      <a:pt x="3733321" y="209641"/>
                    </a:lnTo>
                    <a:lnTo>
                      <a:pt x="3723892" y="253011"/>
                    </a:lnTo>
                    <a:lnTo>
                      <a:pt x="3720661" y="299119"/>
                    </a:lnTo>
                    <a:lnTo>
                      <a:pt x="3723891" y="345227"/>
                    </a:lnTo>
                    <a:lnTo>
                      <a:pt x="3733316" y="388596"/>
                    </a:lnTo>
                    <a:lnTo>
                      <a:pt x="3748539" y="428880"/>
                    </a:lnTo>
                    <a:lnTo>
                      <a:pt x="3769163" y="465729"/>
                    </a:lnTo>
                    <a:lnTo>
                      <a:pt x="3794792" y="498794"/>
                    </a:lnTo>
                    <a:lnTo>
                      <a:pt x="3825027" y="527729"/>
                    </a:lnTo>
                    <a:lnTo>
                      <a:pt x="3859472" y="552183"/>
                    </a:lnTo>
                    <a:lnTo>
                      <a:pt x="3897730" y="571810"/>
                    </a:lnTo>
                    <a:lnTo>
                      <a:pt x="3939404" y="586260"/>
                    </a:lnTo>
                    <a:lnTo>
                      <a:pt x="3984097" y="595186"/>
                    </a:lnTo>
                    <a:lnTo>
                      <a:pt x="4031411" y="598238"/>
                    </a:lnTo>
                    <a:lnTo>
                      <a:pt x="4086942" y="594190"/>
                    </a:lnTo>
                    <a:lnTo>
                      <a:pt x="4138443" y="582206"/>
                    </a:lnTo>
                    <a:lnTo>
                      <a:pt x="4185279" y="562524"/>
                    </a:lnTo>
                    <a:lnTo>
                      <a:pt x="4226810" y="535384"/>
                    </a:lnTo>
                    <a:lnTo>
                      <a:pt x="4259817" y="503518"/>
                    </a:lnTo>
                    <a:lnTo>
                      <a:pt x="4037227" y="503518"/>
                    </a:lnTo>
                    <a:lnTo>
                      <a:pt x="3987786" y="498475"/>
                    </a:lnTo>
                    <a:lnTo>
                      <a:pt x="3943359" y="483926"/>
                    </a:lnTo>
                    <a:lnTo>
                      <a:pt x="3904892" y="460743"/>
                    </a:lnTo>
                    <a:lnTo>
                      <a:pt x="3873329" y="429799"/>
                    </a:lnTo>
                    <a:lnTo>
                      <a:pt x="3849614" y="391965"/>
                    </a:lnTo>
                    <a:lnTo>
                      <a:pt x="3834692" y="348115"/>
                    </a:lnTo>
                    <a:lnTo>
                      <a:pt x="3829508" y="299119"/>
                    </a:lnTo>
                    <a:lnTo>
                      <a:pt x="3834692" y="250123"/>
                    </a:lnTo>
                    <a:lnTo>
                      <a:pt x="3849614" y="206273"/>
                    </a:lnTo>
                    <a:lnTo>
                      <a:pt x="3873329" y="168440"/>
                    </a:lnTo>
                    <a:lnTo>
                      <a:pt x="3904892" y="137497"/>
                    </a:lnTo>
                    <a:lnTo>
                      <a:pt x="3943359" y="114315"/>
                    </a:lnTo>
                    <a:lnTo>
                      <a:pt x="3987786" y="99766"/>
                    </a:lnTo>
                    <a:lnTo>
                      <a:pt x="4037227" y="94723"/>
                    </a:lnTo>
                    <a:lnTo>
                      <a:pt x="4259817" y="94723"/>
                    </a:lnTo>
                    <a:lnTo>
                      <a:pt x="4226817" y="62855"/>
                    </a:lnTo>
                    <a:lnTo>
                      <a:pt x="4185332" y="35715"/>
                    </a:lnTo>
                    <a:lnTo>
                      <a:pt x="4138623" y="16032"/>
                    </a:lnTo>
                    <a:lnTo>
                      <a:pt x="4087367" y="4048"/>
                    </a:lnTo>
                    <a:lnTo>
                      <a:pt x="4032241" y="0"/>
                    </a:lnTo>
                    <a:close/>
                  </a:path>
                  <a:path w="6019800" h="598804">
                    <a:moveTo>
                      <a:pt x="4192604" y="434553"/>
                    </a:moveTo>
                    <a:lnTo>
                      <a:pt x="4158979" y="464959"/>
                    </a:lnTo>
                    <a:lnTo>
                      <a:pt x="4121771" y="486485"/>
                    </a:lnTo>
                    <a:lnTo>
                      <a:pt x="4081135" y="499286"/>
                    </a:lnTo>
                    <a:lnTo>
                      <a:pt x="4037227" y="503518"/>
                    </a:lnTo>
                    <a:lnTo>
                      <a:pt x="4259817" y="503518"/>
                    </a:lnTo>
                    <a:lnTo>
                      <a:pt x="4262399" y="501026"/>
                    </a:lnTo>
                    <a:lnTo>
                      <a:pt x="4192604" y="434553"/>
                    </a:lnTo>
                    <a:close/>
                  </a:path>
                  <a:path w="6019800" h="598804">
                    <a:moveTo>
                      <a:pt x="4259817" y="94723"/>
                    </a:moveTo>
                    <a:lnTo>
                      <a:pt x="4037227" y="94723"/>
                    </a:lnTo>
                    <a:lnTo>
                      <a:pt x="4081135" y="98942"/>
                    </a:lnTo>
                    <a:lnTo>
                      <a:pt x="4121771" y="111652"/>
                    </a:lnTo>
                    <a:lnTo>
                      <a:pt x="4158979" y="132931"/>
                    </a:lnTo>
                    <a:lnTo>
                      <a:pt x="4192604" y="162855"/>
                    </a:lnTo>
                    <a:lnTo>
                      <a:pt x="4262399" y="97215"/>
                    </a:lnTo>
                    <a:lnTo>
                      <a:pt x="4259817" y="94723"/>
                    </a:lnTo>
                    <a:close/>
                  </a:path>
                  <a:path w="6019800" h="598804">
                    <a:moveTo>
                      <a:pt x="4639612" y="8311"/>
                    </a:moveTo>
                    <a:lnTo>
                      <a:pt x="4533258" y="8311"/>
                    </a:lnTo>
                    <a:lnTo>
                      <a:pt x="4271530" y="589930"/>
                    </a:lnTo>
                    <a:lnTo>
                      <a:pt x="4382866" y="589930"/>
                    </a:lnTo>
                    <a:lnTo>
                      <a:pt x="4440201" y="455325"/>
                    </a:lnTo>
                    <a:lnTo>
                      <a:pt x="4841407" y="455325"/>
                    </a:lnTo>
                    <a:lnTo>
                      <a:pt x="4803148" y="370574"/>
                    </a:lnTo>
                    <a:lnTo>
                      <a:pt x="4476760" y="370574"/>
                    </a:lnTo>
                    <a:lnTo>
                      <a:pt x="4585603" y="116325"/>
                    </a:lnTo>
                    <a:lnTo>
                      <a:pt x="4688372" y="116325"/>
                    </a:lnTo>
                    <a:lnTo>
                      <a:pt x="4639612" y="8311"/>
                    </a:lnTo>
                    <a:close/>
                  </a:path>
                  <a:path w="6019800" h="598804">
                    <a:moveTo>
                      <a:pt x="4841407" y="455325"/>
                    </a:moveTo>
                    <a:lnTo>
                      <a:pt x="4731009" y="455325"/>
                    </a:lnTo>
                    <a:lnTo>
                      <a:pt x="4789173" y="589930"/>
                    </a:lnTo>
                    <a:lnTo>
                      <a:pt x="4902172" y="589930"/>
                    </a:lnTo>
                    <a:lnTo>
                      <a:pt x="4841407" y="455325"/>
                    </a:lnTo>
                    <a:close/>
                  </a:path>
                  <a:path w="6019800" h="598804">
                    <a:moveTo>
                      <a:pt x="4688372" y="116325"/>
                    </a:moveTo>
                    <a:lnTo>
                      <a:pt x="4585603" y="116325"/>
                    </a:lnTo>
                    <a:lnTo>
                      <a:pt x="4695280" y="370574"/>
                    </a:lnTo>
                    <a:lnTo>
                      <a:pt x="4803148" y="370574"/>
                    </a:lnTo>
                    <a:lnTo>
                      <a:pt x="4688372" y="116325"/>
                    </a:lnTo>
                    <a:close/>
                  </a:path>
                  <a:path w="6019800" h="598804">
                    <a:moveTo>
                      <a:pt x="5215409" y="8311"/>
                    </a:moveTo>
                    <a:lnTo>
                      <a:pt x="4976113" y="8311"/>
                    </a:lnTo>
                    <a:lnTo>
                      <a:pt x="4976113" y="589930"/>
                    </a:lnTo>
                    <a:lnTo>
                      <a:pt x="5084130" y="589930"/>
                    </a:lnTo>
                    <a:lnTo>
                      <a:pt x="5084130" y="420430"/>
                    </a:lnTo>
                    <a:lnTo>
                      <a:pt x="5230365" y="420430"/>
                    </a:lnTo>
                    <a:lnTo>
                      <a:pt x="5237844" y="419596"/>
                    </a:lnTo>
                    <a:lnTo>
                      <a:pt x="5353752" y="419596"/>
                    </a:lnTo>
                    <a:lnTo>
                      <a:pt x="5339212" y="398824"/>
                    </a:lnTo>
                    <a:lnTo>
                      <a:pt x="5382398" y="376378"/>
                    </a:lnTo>
                    <a:lnTo>
                      <a:pt x="5416889" y="346274"/>
                    </a:lnTo>
                    <a:lnTo>
                      <a:pt x="5426900" y="331525"/>
                    </a:lnTo>
                    <a:lnTo>
                      <a:pt x="5084130" y="331525"/>
                    </a:lnTo>
                    <a:lnTo>
                      <a:pt x="5084130" y="99708"/>
                    </a:lnTo>
                    <a:lnTo>
                      <a:pt x="5428846" y="99708"/>
                    </a:lnTo>
                    <a:lnTo>
                      <a:pt x="5424980" y="93142"/>
                    </a:lnTo>
                    <a:lnTo>
                      <a:pt x="5396542" y="63460"/>
                    </a:lnTo>
                    <a:lnTo>
                      <a:pt x="5360937" y="39814"/>
                    </a:lnTo>
                    <a:lnTo>
                      <a:pt x="5318595" y="22526"/>
                    </a:lnTo>
                    <a:lnTo>
                      <a:pt x="5269942" y="11918"/>
                    </a:lnTo>
                    <a:lnTo>
                      <a:pt x="5215409" y="8311"/>
                    </a:lnTo>
                    <a:close/>
                  </a:path>
                  <a:path w="6019800" h="598804">
                    <a:moveTo>
                      <a:pt x="5353752" y="419596"/>
                    </a:moveTo>
                    <a:lnTo>
                      <a:pt x="5237844" y="419596"/>
                    </a:lnTo>
                    <a:lnTo>
                      <a:pt x="5356662" y="589930"/>
                    </a:lnTo>
                    <a:lnTo>
                      <a:pt x="5472983" y="589930"/>
                    </a:lnTo>
                    <a:lnTo>
                      <a:pt x="5353752" y="419596"/>
                    </a:lnTo>
                    <a:close/>
                  </a:path>
                  <a:path w="6019800" h="598804">
                    <a:moveTo>
                      <a:pt x="5428846" y="99708"/>
                    </a:moveTo>
                    <a:lnTo>
                      <a:pt x="5210423" y="99708"/>
                    </a:lnTo>
                    <a:lnTo>
                      <a:pt x="5261746" y="104700"/>
                    </a:lnTo>
                    <a:lnTo>
                      <a:pt x="5301942" y="119303"/>
                    </a:lnTo>
                    <a:lnTo>
                      <a:pt x="5330850" y="142960"/>
                    </a:lnTo>
                    <a:lnTo>
                      <a:pt x="5348313" y="175112"/>
                    </a:lnTo>
                    <a:lnTo>
                      <a:pt x="5354169" y="215200"/>
                    </a:lnTo>
                    <a:lnTo>
                      <a:pt x="5348313" y="255375"/>
                    </a:lnTo>
                    <a:lnTo>
                      <a:pt x="5330850" y="287733"/>
                    </a:lnTo>
                    <a:lnTo>
                      <a:pt x="5301942" y="311637"/>
                    </a:lnTo>
                    <a:lnTo>
                      <a:pt x="5261746" y="326447"/>
                    </a:lnTo>
                    <a:lnTo>
                      <a:pt x="5210423" y="331525"/>
                    </a:lnTo>
                    <a:lnTo>
                      <a:pt x="5426900" y="331525"/>
                    </a:lnTo>
                    <a:lnTo>
                      <a:pt x="5442167" y="309031"/>
                    </a:lnTo>
                    <a:lnTo>
                      <a:pt x="5457715" y="265167"/>
                    </a:lnTo>
                    <a:lnTo>
                      <a:pt x="5463012" y="215200"/>
                    </a:lnTo>
                    <a:lnTo>
                      <a:pt x="5458644" y="169334"/>
                    </a:lnTo>
                    <a:lnTo>
                      <a:pt x="5445823" y="128541"/>
                    </a:lnTo>
                    <a:lnTo>
                      <a:pt x="5428846" y="99708"/>
                    </a:lnTo>
                    <a:close/>
                  </a:path>
                  <a:path w="6019800" h="598804">
                    <a:moveTo>
                      <a:pt x="6008063" y="8311"/>
                    </a:moveTo>
                    <a:lnTo>
                      <a:pt x="5583480" y="8311"/>
                    </a:lnTo>
                    <a:lnTo>
                      <a:pt x="5583480" y="589930"/>
                    </a:lnTo>
                    <a:lnTo>
                      <a:pt x="6019697" y="589930"/>
                    </a:lnTo>
                    <a:lnTo>
                      <a:pt x="6019697" y="499363"/>
                    </a:lnTo>
                    <a:lnTo>
                      <a:pt x="5691497" y="499363"/>
                    </a:lnTo>
                    <a:lnTo>
                      <a:pt x="5691497" y="339000"/>
                    </a:lnTo>
                    <a:lnTo>
                      <a:pt x="5972337" y="339000"/>
                    </a:lnTo>
                    <a:lnTo>
                      <a:pt x="5972337" y="250096"/>
                    </a:lnTo>
                    <a:lnTo>
                      <a:pt x="5691497" y="250096"/>
                    </a:lnTo>
                    <a:lnTo>
                      <a:pt x="5691497" y="98875"/>
                    </a:lnTo>
                    <a:lnTo>
                      <a:pt x="6008063" y="98875"/>
                    </a:lnTo>
                    <a:lnTo>
                      <a:pt x="6008063" y="8311"/>
                    </a:lnTo>
                    <a:close/>
                  </a:path>
                </a:pathLst>
              </a:custGeom>
              <a:solidFill>
                <a:srgbClr val="005B79"/>
              </a:solidFill>
            </p:spPr>
            <p:txBody>
              <a:bodyPr wrap="square" lIns="0" tIns="0" rIns="0" bIns="0" rtlCol="0"/>
              <a:lstStyle/>
              <a:p>
                <a:endParaRPr lang="en-GB" dirty="0"/>
              </a:p>
            </p:txBody>
          </p:sp>
          <p:pic>
            <p:nvPicPr>
              <p:cNvPr id="16" name="bg object 37">
                <a:extLst>
                  <a:ext uri="{FF2B5EF4-FFF2-40B4-BE49-F238E27FC236}">
                    <a16:creationId xmlns:a16="http://schemas.microsoft.com/office/drawing/2014/main" id="{B716C74C-29FE-93A7-3F4B-597B69CCF5B4}"/>
                  </a:ext>
                </a:extLst>
              </p:cNvPr>
              <p:cNvPicPr/>
              <p:nvPr/>
            </p:nvPicPr>
            <p:blipFill>
              <a:blip r:embed="rId5" cstate="print">
                <a:extLst>
                  <a:ext uri="{28A0092B-C50C-407E-A947-70E740481C1C}">
                    <a14:useLocalDpi xmlns:a14="http://schemas.microsoft.com/office/drawing/2010/main"/>
                  </a:ext>
                </a:extLst>
              </a:blip>
              <a:stretch>
                <a:fillRect/>
              </a:stretch>
            </p:blipFill>
            <p:spPr>
              <a:xfrm>
                <a:off x="223296" y="-3176302"/>
                <a:ext cx="4463860" cy="1027430"/>
              </a:xfrm>
              <a:prstGeom prst="rect">
                <a:avLst/>
              </a:prstGeom>
            </p:spPr>
          </p:pic>
        </p:grpSp>
        <p:pic>
          <p:nvPicPr>
            <p:cNvPr id="17" name="Picture 16" descr="A gold text on a black background&#10;&#10;Description automatically generated">
              <a:extLst>
                <a:ext uri="{FF2B5EF4-FFF2-40B4-BE49-F238E27FC236}">
                  <a16:creationId xmlns:a16="http://schemas.microsoft.com/office/drawing/2014/main" id="{8E876D1A-938F-A85A-76C7-F000F5130985}"/>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t="23940" b="23940"/>
            <a:stretch/>
          </p:blipFill>
          <p:spPr>
            <a:xfrm>
              <a:off x="8333119" y="656530"/>
              <a:ext cx="2302851" cy="2133754"/>
            </a:xfrm>
            <a:prstGeom prst="rect">
              <a:avLst/>
            </a:prstGeom>
          </p:spPr>
        </p:pic>
        <p:grpSp>
          <p:nvGrpSpPr>
            <p:cNvPr id="18" name="Group 17">
              <a:extLst>
                <a:ext uri="{FF2B5EF4-FFF2-40B4-BE49-F238E27FC236}">
                  <a16:creationId xmlns:a16="http://schemas.microsoft.com/office/drawing/2014/main" id="{F551E8CA-70CA-292D-4C59-8B492FC705C3}"/>
                </a:ext>
              </a:extLst>
            </p:cNvPr>
            <p:cNvGrpSpPr/>
            <p:nvPr userDrawn="1"/>
          </p:nvGrpSpPr>
          <p:grpSpPr>
            <a:xfrm>
              <a:off x="767696" y="5420123"/>
              <a:ext cx="10438974" cy="1437877"/>
              <a:chOff x="767696" y="5420123"/>
              <a:chExt cx="10438974" cy="1437877"/>
            </a:xfrm>
          </p:grpSpPr>
          <p:sp>
            <p:nvSpPr>
              <p:cNvPr id="19" name="Rectangle 18">
                <a:extLst>
                  <a:ext uri="{FF2B5EF4-FFF2-40B4-BE49-F238E27FC236}">
                    <a16:creationId xmlns:a16="http://schemas.microsoft.com/office/drawing/2014/main" id="{0361ECFB-5564-9F6A-136C-69163A31008A}"/>
                  </a:ext>
                </a:extLst>
              </p:cNvPr>
              <p:cNvSpPr/>
              <p:nvPr/>
            </p:nvSpPr>
            <p:spPr>
              <a:xfrm>
                <a:off x="767696" y="5420123"/>
                <a:ext cx="10438974" cy="1437877"/>
              </a:xfrm>
              <a:prstGeom prst="rect">
                <a:avLst/>
              </a:prstGeom>
              <a:solidFill>
                <a:srgbClr val="005A7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4D929F0A-9757-5DF2-31CF-837426F81279}"/>
                  </a:ext>
                </a:extLst>
              </p:cNvPr>
              <p:cNvGrpSpPr/>
              <p:nvPr/>
            </p:nvGrpSpPr>
            <p:grpSpPr>
              <a:xfrm>
                <a:off x="4655620" y="5571046"/>
                <a:ext cx="2880759" cy="370024"/>
                <a:chOff x="9472137" y="4376375"/>
                <a:chExt cx="2880759" cy="370024"/>
              </a:xfrm>
            </p:grpSpPr>
            <p:sp>
              <p:nvSpPr>
                <p:cNvPr id="55" name="bg object 57">
                  <a:extLst>
                    <a:ext uri="{FF2B5EF4-FFF2-40B4-BE49-F238E27FC236}">
                      <a16:creationId xmlns:a16="http://schemas.microsoft.com/office/drawing/2014/main" id="{693048E2-28B1-B1C7-9819-67B21307C02C}"/>
                    </a:ext>
                  </a:extLst>
                </p:cNvPr>
                <p:cNvSpPr/>
                <p:nvPr/>
              </p:nvSpPr>
              <p:spPr>
                <a:xfrm>
                  <a:off x="10147897" y="4482371"/>
                  <a:ext cx="2204999" cy="181720"/>
                </a:xfrm>
                <a:custGeom>
                  <a:avLst/>
                  <a:gdLst/>
                  <a:ahLst/>
                  <a:cxnLst/>
                  <a:rect l="l" t="t" r="r" b="b"/>
                  <a:pathLst>
                    <a:path w="4253230" h="350519">
                      <a:moveTo>
                        <a:pt x="157310" y="34409"/>
                      </a:moveTo>
                      <a:lnTo>
                        <a:pt x="120931" y="34409"/>
                      </a:lnTo>
                      <a:lnTo>
                        <a:pt x="120931" y="347060"/>
                      </a:lnTo>
                      <a:lnTo>
                        <a:pt x="157310" y="347060"/>
                      </a:lnTo>
                      <a:lnTo>
                        <a:pt x="157310" y="34409"/>
                      </a:lnTo>
                      <a:close/>
                    </a:path>
                    <a:path w="4253230" h="350519">
                      <a:moveTo>
                        <a:pt x="278239" y="2946"/>
                      </a:moveTo>
                      <a:lnTo>
                        <a:pt x="0" y="2946"/>
                      </a:lnTo>
                      <a:lnTo>
                        <a:pt x="0" y="34409"/>
                      </a:lnTo>
                      <a:lnTo>
                        <a:pt x="278239" y="34409"/>
                      </a:lnTo>
                      <a:lnTo>
                        <a:pt x="278239" y="2946"/>
                      </a:lnTo>
                      <a:close/>
                    </a:path>
                    <a:path w="4253230" h="350519">
                      <a:moveTo>
                        <a:pt x="372619" y="2946"/>
                      </a:moveTo>
                      <a:lnTo>
                        <a:pt x="336243" y="2946"/>
                      </a:lnTo>
                      <a:lnTo>
                        <a:pt x="336243" y="347060"/>
                      </a:lnTo>
                      <a:lnTo>
                        <a:pt x="372619" y="347060"/>
                      </a:lnTo>
                      <a:lnTo>
                        <a:pt x="372619" y="188276"/>
                      </a:lnTo>
                      <a:lnTo>
                        <a:pt x="623823" y="188276"/>
                      </a:lnTo>
                      <a:lnTo>
                        <a:pt x="623823" y="156324"/>
                      </a:lnTo>
                      <a:lnTo>
                        <a:pt x="372619" y="156324"/>
                      </a:lnTo>
                      <a:lnTo>
                        <a:pt x="372619" y="2946"/>
                      </a:lnTo>
                      <a:close/>
                    </a:path>
                    <a:path w="4253230" h="350519">
                      <a:moveTo>
                        <a:pt x="623823" y="188276"/>
                      </a:moveTo>
                      <a:lnTo>
                        <a:pt x="587937" y="188276"/>
                      </a:lnTo>
                      <a:lnTo>
                        <a:pt x="587937" y="347060"/>
                      </a:lnTo>
                      <a:lnTo>
                        <a:pt x="623823" y="347060"/>
                      </a:lnTo>
                      <a:lnTo>
                        <a:pt x="623823" y="188276"/>
                      </a:lnTo>
                      <a:close/>
                    </a:path>
                    <a:path w="4253230" h="350519">
                      <a:moveTo>
                        <a:pt x="623823" y="2946"/>
                      </a:moveTo>
                      <a:lnTo>
                        <a:pt x="587937" y="2946"/>
                      </a:lnTo>
                      <a:lnTo>
                        <a:pt x="587937" y="156324"/>
                      </a:lnTo>
                      <a:lnTo>
                        <a:pt x="623823" y="156324"/>
                      </a:lnTo>
                      <a:lnTo>
                        <a:pt x="623823" y="2946"/>
                      </a:lnTo>
                      <a:close/>
                    </a:path>
                    <a:path w="4253230" h="350519">
                      <a:moveTo>
                        <a:pt x="971860" y="2946"/>
                      </a:moveTo>
                      <a:lnTo>
                        <a:pt x="735897" y="2946"/>
                      </a:lnTo>
                      <a:lnTo>
                        <a:pt x="735897" y="347060"/>
                      </a:lnTo>
                      <a:lnTo>
                        <a:pt x="979234" y="347060"/>
                      </a:lnTo>
                      <a:lnTo>
                        <a:pt x="979234" y="315598"/>
                      </a:lnTo>
                      <a:lnTo>
                        <a:pt x="772277" y="315598"/>
                      </a:lnTo>
                      <a:lnTo>
                        <a:pt x="772277" y="187786"/>
                      </a:lnTo>
                      <a:lnTo>
                        <a:pt x="950232" y="187786"/>
                      </a:lnTo>
                      <a:lnTo>
                        <a:pt x="950232" y="156814"/>
                      </a:lnTo>
                      <a:lnTo>
                        <a:pt x="772277" y="156814"/>
                      </a:lnTo>
                      <a:lnTo>
                        <a:pt x="772277" y="34409"/>
                      </a:lnTo>
                      <a:lnTo>
                        <a:pt x="971860" y="34409"/>
                      </a:lnTo>
                      <a:lnTo>
                        <a:pt x="971860" y="2946"/>
                      </a:lnTo>
                      <a:close/>
                    </a:path>
                    <a:path w="4253230" h="350519">
                      <a:moveTo>
                        <a:pt x="1223548" y="2946"/>
                      </a:moveTo>
                      <a:lnTo>
                        <a:pt x="1193559" y="2946"/>
                      </a:lnTo>
                      <a:lnTo>
                        <a:pt x="1193559" y="347060"/>
                      </a:lnTo>
                      <a:lnTo>
                        <a:pt x="1228462" y="347060"/>
                      </a:lnTo>
                      <a:lnTo>
                        <a:pt x="1228462" y="73245"/>
                      </a:lnTo>
                      <a:lnTo>
                        <a:pt x="1264723" y="73245"/>
                      </a:lnTo>
                      <a:lnTo>
                        <a:pt x="1223548" y="2946"/>
                      </a:lnTo>
                      <a:close/>
                    </a:path>
                    <a:path w="4253230" h="350519">
                      <a:moveTo>
                        <a:pt x="1550944" y="71771"/>
                      </a:moveTo>
                      <a:lnTo>
                        <a:pt x="1516042" y="71771"/>
                      </a:lnTo>
                      <a:lnTo>
                        <a:pt x="1516042" y="347060"/>
                      </a:lnTo>
                      <a:lnTo>
                        <a:pt x="1550944" y="347060"/>
                      </a:lnTo>
                      <a:lnTo>
                        <a:pt x="1550944" y="71771"/>
                      </a:lnTo>
                      <a:close/>
                    </a:path>
                    <a:path w="4253230" h="350519">
                      <a:moveTo>
                        <a:pt x="1264723" y="73245"/>
                      </a:moveTo>
                      <a:lnTo>
                        <a:pt x="1228462" y="73245"/>
                      </a:lnTo>
                      <a:lnTo>
                        <a:pt x="1363651" y="303311"/>
                      </a:lnTo>
                      <a:lnTo>
                        <a:pt x="1380856" y="303311"/>
                      </a:lnTo>
                      <a:lnTo>
                        <a:pt x="1407261" y="258084"/>
                      </a:lnTo>
                      <a:lnTo>
                        <a:pt x="1372988" y="258084"/>
                      </a:lnTo>
                      <a:lnTo>
                        <a:pt x="1264723" y="73245"/>
                      </a:lnTo>
                      <a:close/>
                    </a:path>
                    <a:path w="4253230" h="350519">
                      <a:moveTo>
                        <a:pt x="1550944" y="2946"/>
                      </a:moveTo>
                      <a:lnTo>
                        <a:pt x="1520959" y="2946"/>
                      </a:lnTo>
                      <a:lnTo>
                        <a:pt x="1372988" y="258084"/>
                      </a:lnTo>
                      <a:lnTo>
                        <a:pt x="1407261" y="258084"/>
                      </a:lnTo>
                      <a:lnTo>
                        <a:pt x="1516042" y="71771"/>
                      </a:lnTo>
                      <a:lnTo>
                        <a:pt x="1550944" y="71771"/>
                      </a:lnTo>
                      <a:lnTo>
                        <a:pt x="1550944" y="2946"/>
                      </a:lnTo>
                      <a:close/>
                    </a:path>
                    <a:path w="4253230" h="350519">
                      <a:moveTo>
                        <a:pt x="1813446" y="0"/>
                      </a:moveTo>
                      <a:lnTo>
                        <a:pt x="1763860" y="5999"/>
                      </a:lnTo>
                      <a:lnTo>
                        <a:pt x="1720228" y="23086"/>
                      </a:lnTo>
                      <a:lnTo>
                        <a:pt x="1683914" y="49896"/>
                      </a:lnTo>
                      <a:lnTo>
                        <a:pt x="1656285" y="85063"/>
                      </a:lnTo>
                      <a:lnTo>
                        <a:pt x="1638706" y="127221"/>
                      </a:lnTo>
                      <a:lnTo>
                        <a:pt x="1632543" y="175005"/>
                      </a:lnTo>
                      <a:lnTo>
                        <a:pt x="1638706" y="222789"/>
                      </a:lnTo>
                      <a:lnTo>
                        <a:pt x="1656285" y="264947"/>
                      </a:lnTo>
                      <a:lnTo>
                        <a:pt x="1683914" y="300114"/>
                      </a:lnTo>
                      <a:lnTo>
                        <a:pt x="1720228" y="326924"/>
                      </a:lnTo>
                      <a:lnTo>
                        <a:pt x="1763860" y="344011"/>
                      </a:lnTo>
                      <a:lnTo>
                        <a:pt x="1813446" y="350010"/>
                      </a:lnTo>
                      <a:lnTo>
                        <a:pt x="1862655" y="344045"/>
                      </a:lnTo>
                      <a:lnTo>
                        <a:pt x="1906102" y="327033"/>
                      </a:lnTo>
                      <a:lnTo>
                        <a:pt x="1918945" y="317565"/>
                      </a:lnTo>
                      <a:lnTo>
                        <a:pt x="1813446" y="317565"/>
                      </a:lnTo>
                      <a:lnTo>
                        <a:pt x="1766463" y="310620"/>
                      </a:lnTo>
                      <a:lnTo>
                        <a:pt x="1726511" y="291027"/>
                      </a:lnTo>
                      <a:lnTo>
                        <a:pt x="1695549" y="260651"/>
                      </a:lnTo>
                      <a:lnTo>
                        <a:pt x="1675536" y="221356"/>
                      </a:lnTo>
                      <a:lnTo>
                        <a:pt x="1668429" y="175005"/>
                      </a:lnTo>
                      <a:lnTo>
                        <a:pt x="1675536" y="128654"/>
                      </a:lnTo>
                      <a:lnTo>
                        <a:pt x="1695549" y="89357"/>
                      </a:lnTo>
                      <a:lnTo>
                        <a:pt x="1726511" y="58980"/>
                      </a:lnTo>
                      <a:lnTo>
                        <a:pt x="1766463" y="39387"/>
                      </a:lnTo>
                      <a:lnTo>
                        <a:pt x="1813446" y="32442"/>
                      </a:lnTo>
                      <a:lnTo>
                        <a:pt x="1918942" y="32442"/>
                      </a:lnTo>
                      <a:lnTo>
                        <a:pt x="1906102" y="22976"/>
                      </a:lnTo>
                      <a:lnTo>
                        <a:pt x="1862655" y="5964"/>
                      </a:lnTo>
                      <a:lnTo>
                        <a:pt x="1813446" y="0"/>
                      </a:lnTo>
                      <a:close/>
                    </a:path>
                    <a:path w="4253230" h="350519">
                      <a:moveTo>
                        <a:pt x="1918942" y="32442"/>
                      </a:moveTo>
                      <a:lnTo>
                        <a:pt x="1813446" y="32442"/>
                      </a:lnTo>
                      <a:lnTo>
                        <a:pt x="1860140" y="39387"/>
                      </a:lnTo>
                      <a:lnTo>
                        <a:pt x="1899825" y="58980"/>
                      </a:lnTo>
                      <a:lnTo>
                        <a:pt x="1930567" y="89357"/>
                      </a:lnTo>
                      <a:lnTo>
                        <a:pt x="1950431" y="128654"/>
                      </a:lnTo>
                      <a:lnTo>
                        <a:pt x="1957482" y="175005"/>
                      </a:lnTo>
                      <a:lnTo>
                        <a:pt x="1950431" y="221356"/>
                      </a:lnTo>
                      <a:lnTo>
                        <a:pt x="1930567" y="260651"/>
                      </a:lnTo>
                      <a:lnTo>
                        <a:pt x="1899825" y="291027"/>
                      </a:lnTo>
                      <a:lnTo>
                        <a:pt x="1860140" y="310620"/>
                      </a:lnTo>
                      <a:lnTo>
                        <a:pt x="1813446" y="317565"/>
                      </a:lnTo>
                      <a:lnTo>
                        <a:pt x="1918945" y="317565"/>
                      </a:lnTo>
                      <a:lnTo>
                        <a:pt x="1942366" y="300298"/>
                      </a:lnTo>
                      <a:lnTo>
                        <a:pt x="1970028" y="265165"/>
                      </a:lnTo>
                      <a:lnTo>
                        <a:pt x="1987667" y="222959"/>
                      </a:lnTo>
                      <a:lnTo>
                        <a:pt x="1993862" y="175005"/>
                      </a:lnTo>
                      <a:lnTo>
                        <a:pt x="1987667" y="127050"/>
                      </a:lnTo>
                      <a:lnTo>
                        <a:pt x="1970028" y="84843"/>
                      </a:lnTo>
                      <a:lnTo>
                        <a:pt x="1942366" y="49711"/>
                      </a:lnTo>
                      <a:lnTo>
                        <a:pt x="1918942" y="32442"/>
                      </a:lnTo>
                      <a:close/>
                    </a:path>
                    <a:path w="4253230" h="350519">
                      <a:moveTo>
                        <a:pt x="2049899" y="2946"/>
                      </a:moveTo>
                      <a:lnTo>
                        <a:pt x="2010573" y="2946"/>
                      </a:lnTo>
                      <a:lnTo>
                        <a:pt x="2162963" y="347060"/>
                      </a:lnTo>
                      <a:lnTo>
                        <a:pt x="2198849" y="347060"/>
                      </a:lnTo>
                      <a:lnTo>
                        <a:pt x="2218878" y="301834"/>
                      </a:lnTo>
                      <a:lnTo>
                        <a:pt x="2181645" y="301834"/>
                      </a:lnTo>
                      <a:lnTo>
                        <a:pt x="2049899" y="2946"/>
                      </a:lnTo>
                      <a:close/>
                    </a:path>
                    <a:path w="4253230" h="350519">
                      <a:moveTo>
                        <a:pt x="2351243" y="2946"/>
                      </a:moveTo>
                      <a:lnTo>
                        <a:pt x="2314374" y="2946"/>
                      </a:lnTo>
                      <a:lnTo>
                        <a:pt x="2181645" y="301834"/>
                      </a:lnTo>
                      <a:lnTo>
                        <a:pt x="2218878" y="301834"/>
                      </a:lnTo>
                      <a:lnTo>
                        <a:pt x="2351243" y="2946"/>
                      </a:lnTo>
                      <a:close/>
                    </a:path>
                    <a:path w="4253230" h="350519">
                      <a:moveTo>
                        <a:pt x="2636856" y="2946"/>
                      </a:moveTo>
                      <a:lnTo>
                        <a:pt x="2400893" y="2946"/>
                      </a:lnTo>
                      <a:lnTo>
                        <a:pt x="2400893" y="347060"/>
                      </a:lnTo>
                      <a:lnTo>
                        <a:pt x="2644230" y="347060"/>
                      </a:lnTo>
                      <a:lnTo>
                        <a:pt x="2644230" y="315598"/>
                      </a:lnTo>
                      <a:lnTo>
                        <a:pt x="2437269" y="315598"/>
                      </a:lnTo>
                      <a:lnTo>
                        <a:pt x="2437269" y="187786"/>
                      </a:lnTo>
                      <a:lnTo>
                        <a:pt x="2615225" y="187786"/>
                      </a:lnTo>
                      <a:lnTo>
                        <a:pt x="2615225" y="156814"/>
                      </a:lnTo>
                      <a:lnTo>
                        <a:pt x="2437269" y="156814"/>
                      </a:lnTo>
                      <a:lnTo>
                        <a:pt x="2437269" y="34409"/>
                      </a:lnTo>
                      <a:lnTo>
                        <a:pt x="2636856" y="34409"/>
                      </a:lnTo>
                      <a:lnTo>
                        <a:pt x="2636856" y="2946"/>
                      </a:lnTo>
                      <a:close/>
                    </a:path>
                    <a:path w="4253230" h="350519">
                      <a:moveTo>
                        <a:pt x="2759748" y="2946"/>
                      </a:moveTo>
                      <a:lnTo>
                        <a:pt x="2729760" y="2946"/>
                      </a:lnTo>
                      <a:lnTo>
                        <a:pt x="2729760" y="347060"/>
                      </a:lnTo>
                      <a:lnTo>
                        <a:pt x="2764662" y="347060"/>
                      </a:lnTo>
                      <a:lnTo>
                        <a:pt x="2764662" y="73245"/>
                      </a:lnTo>
                      <a:lnTo>
                        <a:pt x="2800925" y="73245"/>
                      </a:lnTo>
                      <a:lnTo>
                        <a:pt x="2759748" y="2946"/>
                      </a:lnTo>
                      <a:close/>
                    </a:path>
                    <a:path w="4253230" h="350519">
                      <a:moveTo>
                        <a:pt x="3087148" y="71771"/>
                      </a:moveTo>
                      <a:lnTo>
                        <a:pt x="3052242" y="71771"/>
                      </a:lnTo>
                      <a:lnTo>
                        <a:pt x="3052242" y="347060"/>
                      </a:lnTo>
                      <a:lnTo>
                        <a:pt x="3087148" y="347060"/>
                      </a:lnTo>
                      <a:lnTo>
                        <a:pt x="3087148" y="71771"/>
                      </a:lnTo>
                      <a:close/>
                    </a:path>
                    <a:path w="4253230" h="350519">
                      <a:moveTo>
                        <a:pt x="2800925" y="73245"/>
                      </a:moveTo>
                      <a:lnTo>
                        <a:pt x="2764662" y="73245"/>
                      </a:lnTo>
                      <a:lnTo>
                        <a:pt x="2899851" y="303311"/>
                      </a:lnTo>
                      <a:lnTo>
                        <a:pt x="2917056" y="303311"/>
                      </a:lnTo>
                      <a:lnTo>
                        <a:pt x="2943462" y="258084"/>
                      </a:lnTo>
                      <a:lnTo>
                        <a:pt x="2909192" y="258084"/>
                      </a:lnTo>
                      <a:lnTo>
                        <a:pt x="2800925" y="73245"/>
                      </a:lnTo>
                      <a:close/>
                    </a:path>
                    <a:path w="4253230" h="350519">
                      <a:moveTo>
                        <a:pt x="3087148" y="2946"/>
                      </a:moveTo>
                      <a:lnTo>
                        <a:pt x="3057159" y="2946"/>
                      </a:lnTo>
                      <a:lnTo>
                        <a:pt x="2909192" y="258084"/>
                      </a:lnTo>
                      <a:lnTo>
                        <a:pt x="2943462" y="258084"/>
                      </a:lnTo>
                      <a:lnTo>
                        <a:pt x="3052242" y="71771"/>
                      </a:lnTo>
                      <a:lnTo>
                        <a:pt x="3087148" y="71771"/>
                      </a:lnTo>
                      <a:lnTo>
                        <a:pt x="3087148" y="2946"/>
                      </a:lnTo>
                      <a:close/>
                    </a:path>
                    <a:path w="4253230" h="350519">
                      <a:moveTo>
                        <a:pt x="3435185" y="2946"/>
                      </a:moveTo>
                      <a:lnTo>
                        <a:pt x="3199222" y="2946"/>
                      </a:lnTo>
                      <a:lnTo>
                        <a:pt x="3199222" y="347060"/>
                      </a:lnTo>
                      <a:lnTo>
                        <a:pt x="3442559" y="347060"/>
                      </a:lnTo>
                      <a:lnTo>
                        <a:pt x="3442559" y="315598"/>
                      </a:lnTo>
                      <a:lnTo>
                        <a:pt x="3235601" y="315598"/>
                      </a:lnTo>
                      <a:lnTo>
                        <a:pt x="3235601" y="187786"/>
                      </a:lnTo>
                      <a:lnTo>
                        <a:pt x="3413554" y="187786"/>
                      </a:lnTo>
                      <a:lnTo>
                        <a:pt x="3413554" y="156814"/>
                      </a:lnTo>
                      <a:lnTo>
                        <a:pt x="3235601" y="156814"/>
                      </a:lnTo>
                      <a:lnTo>
                        <a:pt x="3235601" y="34409"/>
                      </a:lnTo>
                      <a:lnTo>
                        <a:pt x="3435185" y="34409"/>
                      </a:lnTo>
                      <a:lnTo>
                        <a:pt x="3435185" y="2946"/>
                      </a:lnTo>
                      <a:close/>
                    </a:path>
                    <a:path w="4253230" h="350519">
                      <a:moveTo>
                        <a:pt x="3558077" y="2946"/>
                      </a:moveTo>
                      <a:lnTo>
                        <a:pt x="3528092" y="2946"/>
                      </a:lnTo>
                      <a:lnTo>
                        <a:pt x="3528092" y="347060"/>
                      </a:lnTo>
                      <a:lnTo>
                        <a:pt x="3564468" y="347060"/>
                      </a:lnTo>
                      <a:lnTo>
                        <a:pt x="3564468" y="67838"/>
                      </a:lnTo>
                      <a:lnTo>
                        <a:pt x="3609602" y="67838"/>
                      </a:lnTo>
                      <a:lnTo>
                        <a:pt x="3558077" y="2946"/>
                      </a:lnTo>
                      <a:close/>
                    </a:path>
                    <a:path w="4253230" h="350519">
                      <a:moveTo>
                        <a:pt x="3609602" y="67838"/>
                      </a:moveTo>
                      <a:lnTo>
                        <a:pt x="3564468" y="67838"/>
                      </a:lnTo>
                      <a:lnTo>
                        <a:pt x="3785683" y="347060"/>
                      </a:lnTo>
                      <a:lnTo>
                        <a:pt x="3815672" y="347060"/>
                      </a:lnTo>
                      <a:lnTo>
                        <a:pt x="3815672" y="282169"/>
                      </a:lnTo>
                      <a:lnTo>
                        <a:pt x="3779786" y="282169"/>
                      </a:lnTo>
                      <a:lnTo>
                        <a:pt x="3609602" y="67838"/>
                      </a:lnTo>
                      <a:close/>
                    </a:path>
                    <a:path w="4253230" h="350519">
                      <a:moveTo>
                        <a:pt x="3815672" y="2946"/>
                      </a:moveTo>
                      <a:lnTo>
                        <a:pt x="3779786" y="2946"/>
                      </a:lnTo>
                      <a:lnTo>
                        <a:pt x="3779786" y="282169"/>
                      </a:lnTo>
                      <a:lnTo>
                        <a:pt x="3815672" y="282169"/>
                      </a:lnTo>
                      <a:lnTo>
                        <a:pt x="3815672" y="2946"/>
                      </a:lnTo>
                      <a:close/>
                    </a:path>
                    <a:path w="4253230" h="350519">
                      <a:moveTo>
                        <a:pt x="4030980" y="34409"/>
                      </a:moveTo>
                      <a:lnTo>
                        <a:pt x="3994604" y="34409"/>
                      </a:lnTo>
                      <a:lnTo>
                        <a:pt x="3994604" y="347060"/>
                      </a:lnTo>
                      <a:lnTo>
                        <a:pt x="4030980" y="347060"/>
                      </a:lnTo>
                      <a:lnTo>
                        <a:pt x="4030980" y="34409"/>
                      </a:lnTo>
                      <a:close/>
                    </a:path>
                    <a:path w="4253230" h="350519">
                      <a:moveTo>
                        <a:pt x="4151912" y="2946"/>
                      </a:moveTo>
                      <a:lnTo>
                        <a:pt x="3873673" y="2946"/>
                      </a:lnTo>
                      <a:lnTo>
                        <a:pt x="3873673" y="34409"/>
                      </a:lnTo>
                      <a:lnTo>
                        <a:pt x="4151912" y="34409"/>
                      </a:lnTo>
                      <a:lnTo>
                        <a:pt x="4151912" y="2946"/>
                      </a:lnTo>
                      <a:close/>
                    </a:path>
                    <a:path w="4253230" h="350519">
                      <a:moveTo>
                        <a:pt x="4248252" y="2946"/>
                      </a:moveTo>
                      <a:lnTo>
                        <a:pt x="4206959" y="2946"/>
                      </a:lnTo>
                      <a:lnTo>
                        <a:pt x="4213840" y="243826"/>
                      </a:lnTo>
                      <a:lnTo>
                        <a:pt x="4240878" y="243826"/>
                      </a:lnTo>
                      <a:lnTo>
                        <a:pt x="4248252" y="2946"/>
                      </a:lnTo>
                      <a:close/>
                    </a:path>
                    <a:path w="4253230" h="350519">
                      <a:moveTo>
                        <a:pt x="4227607" y="298884"/>
                      </a:moveTo>
                      <a:lnTo>
                        <a:pt x="4217313" y="300797"/>
                      </a:lnTo>
                      <a:lnTo>
                        <a:pt x="4209048" y="306074"/>
                      </a:lnTo>
                      <a:lnTo>
                        <a:pt x="4203549" y="314024"/>
                      </a:lnTo>
                      <a:lnTo>
                        <a:pt x="4201552" y="323955"/>
                      </a:lnTo>
                      <a:lnTo>
                        <a:pt x="4203549" y="333756"/>
                      </a:lnTo>
                      <a:lnTo>
                        <a:pt x="4209048" y="341898"/>
                      </a:lnTo>
                      <a:lnTo>
                        <a:pt x="4217313" y="347459"/>
                      </a:lnTo>
                      <a:lnTo>
                        <a:pt x="4227607" y="349517"/>
                      </a:lnTo>
                      <a:lnTo>
                        <a:pt x="4237822" y="347459"/>
                      </a:lnTo>
                      <a:lnTo>
                        <a:pt x="4245917" y="341898"/>
                      </a:lnTo>
                      <a:lnTo>
                        <a:pt x="4251249" y="333756"/>
                      </a:lnTo>
                      <a:lnTo>
                        <a:pt x="4253169" y="323955"/>
                      </a:lnTo>
                      <a:lnTo>
                        <a:pt x="4251249" y="314024"/>
                      </a:lnTo>
                      <a:lnTo>
                        <a:pt x="4245917" y="306074"/>
                      </a:lnTo>
                      <a:lnTo>
                        <a:pt x="4237822" y="300797"/>
                      </a:lnTo>
                      <a:lnTo>
                        <a:pt x="4227607" y="298884"/>
                      </a:lnTo>
                      <a:close/>
                    </a:path>
                  </a:pathLst>
                </a:custGeom>
                <a:solidFill>
                  <a:srgbClr val="FFFFFF"/>
                </a:solidFill>
              </p:spPr>
              <p:txBody>
                <a:bodyPr wrap="square" lIns="0" tIns="0" rIns="0" bIns="0" rtlCol="0"/>
                <a:lstStyle/>
                <a:p>
                  <a:endParaRPr lang="en-GB" dirty="0"/>
                </a:p>
              </p:txBody>
            </p:sp>
            <p:sp>
              <p:nvSpPr>
                <p:cNvPr id="56" name="bg object 58">
                  <a:extLst>
                    <a:ext uri="{FF2B5EF4-FFF2-40B4-BE49-F238E27FC236}">
                      <a16:creationId xmlns:a16="http://schemas.microsoft.com/office/drawing/2014/main" id="{D1BEB30D-77D3-D723-343D-767362724850}"/>
                    </a:ext>
                  </a:extLst>
                </p:cNvPr>
                <p:cNvSpPr/>
                <p:nvPr/>
              </p:nvSpPr>
              <p:spPr>
                <a:xfrm>
                  <a:off x="9472137" y="4376375"/>
                  <a:ext cx="605733" cy="370024"/>
                </a:xfrm>
                <a:custGeom>
                  <a:avLst/>
                  <a:gdLst/>
                  <a:ahLst/>
                  <a:cxnLst/>
                  <a:rect l="l" t="t" r="r" b="b"/>
                  <a:pathLst>
                    <a:path w="1168400" h="713740">
                      <a:moveTo>
                        <a:pt x="20850" y="581659"/>
                      </a:moveTo>
                      <a:lnTo>
                        <a:pt x="15339" y="581659"/>
                      </a:lnTo>
                      <a:lnTo>
                        <a:pt x="8629" y="584199"/>
                      </a:lnTo>
                      <a:lnTo>
                        <a:pt x="3835" y="588009"/>
                      </a:lnTo>
                      <a:lnTo>
                        <a:pt x="959" y="595629"/>
                      </a:lnTo>
                      <a:lnTo>
                        <a:pt x="0" y="605789"/>
                      </a:lnTo>
                      <a:lnTo>
                        <a:pt x="3322" y="626109"/>
                      </a:lnTo>
                      <a:lnTo>
                        <a:pt x="26328" y="664209"/>
                      </a:lnTo>
                      <a:lnTo>
                        <a:pt x="56539" y="689609"/>
                      </a:lnTo>
                      <a:lnTo>
                        <a:pt x="96840" y="709929"/>
                      </a:lnTo>
                      <a:lnTo>
                        <a:pt x="116160" y="713739"/>
                      </a:lnTo>
                      <a:lnTo>
                        <a:pt x="151515" y="713739"/>
                      </a:lnTo>
                      <a:lnTo>
                        <a:pt x="156131" y="712469"/>
                      </a:lnTo>
                      <a:lnTo>
                        <a:pt x="161636" y="712469"/>
                      </a:lnTo>
                      <a:lnTo>
                        <a:pt x="200458" y="703579"/>
                      </a:lnTo>
                      <a:lnTo>
                        <a:pt x="236848" y="680719"/>
                      </a:lnTo>
                      <a:lnTo>
                        <a:pt x="241684" y="676909"/>
                      </a:lnTo>
                      <a:lnTo>
                        <a:pt x="114223" y="676909"/>
                      </a:lnTo>
                      <a:lnTo>
                        <a:pt x="105889" y="675639"/>
                      </a:lnTo>
                      <a:lnTo>
                        <a:pt x="89665" y="670559"/>
                      </a:lnTo>
                      <a:lnTo>
                        <a:pt x="81868" y="668019"/>
                      </a:lnTo>
                      <a:lnTo>
                        <a:pt x="74402" y="662939"/>
                      </a:lnTo>
                      <a:lnTo>
                        <a:pt x="67268" y="659129"/>
                      </a:lnTo>
                      <a:lnTo>
                        <a:pt x="38048" y="627379"/>
                      </a:lnTo>
                      <a:lnTo>
                        <a:pt x="33903" y="621029"/>
                      </a:lnTo>
                      <a:lnTo>
                        <a:pt x="30604" y="613409"/>
                      </a:lnTo>
                      <a:lnTo>
                        <a:pt x="28151" y="604519"/>
                      </a:lnTo>
                      <a:lnTo>
                        <a:pt x="26545" y="596899"/>
                      </a:lnTo>
                      <a:lnTo>
                        <a:pt x="24584" y="586739"/>
                      </a:lnTo>
                      <a:lnTo>
                        <a:pt x="20850" y="581659"/>
                      </a:lnTo>
                      <a:close/>
                    </a:path>
                    <a:path w="1168400" h="713740">
                      <a:moveTo>
                        <a:pt x="369164" y="46989"/>
                      </a:moveTo>
                      <a:lnTo>
                        <a:pt x="326808" y="46989"/>
                      </a:lnTo>
                      <a:lnTo>
                        <a:pt x="326219" y="47136"/>
                      </a:lnTo>
                      <a:lnTo>
                        <a:pt x="326219" y="48259"/>
                      </a:lnTo>
                      <a:lnTo>
                        <a:pt x="322681" y="53339"/>
                      </a:lnTo>
                      <a:lnTo>
                        <a:pt x="320910" y="58419"/>
                      </a:lnTo>
                      <a:lnTo>
                        <a:pt x="321007" y="66039"/>
                      </a:lnTo>
                      <a:lnTo>
                        <a:pt x="321103" y="67309"/>
                      </a:lnTo>
                      <a:lnTo>
                        <a:pt x="321498" y="68579"/>
                      </a:lnTo>
                      <a:lnTo>
                        <a:pt x="328508" y="118109"/>
                      </a:lnTo>
                      <a:lnTo>
                        <a:pt x="333959" y="167639"/>
                      </a:lnTo>
                      <a:lnTo>
                        <a:pt x="337852" y="215899"/>
                      </a:lnTo>
                      <a:lnTo>
                        <a:pt x="340188" y="264159"/>
                      </a:lnTo>
                      <a:lnTo>
                        <a:pt x="340847" y="318769"/>
                      </a:lnTo>
                      <a:lnTo>
                        <a:pt x="340727" y="327659"/>
                      </a:lnTo>
                      <a:lnTo>
                        <a:pt x="337132" y="384809"/>
                      </a:lnTo>
                      <a:lnTo>
                        <a:pt x="331820" y="425449"/>
                      </a:lnTo>
                      <a:lnTo>
                        <a:pt x="323563" y="466089"/>
                      </a:lnTo>
                      <a:lnTo>
                        <a:pt x="312282" y="505459"/>
                      </a:lnTo>
                      <a:lnTo>
                        <a:pt x="297903" y="544829"/>
                      </a:lnTo>
                      <a:lnTo>
                        <a:pt x="279910" y="580389"/>
                      </a:lnTo>
                      <a:lnTo>
                        <a:pt x="257790" y="612139"/>
                      </a:lnTo>
                      <a:lnTo>
                        <a:pt x="216364" y="650239"/>
                      </a:lnTo>
                      <a:lnTo>
                        <a:pt x="164218" y="673099"/>
                      </a:lnTo>
                      <a:lnTo>
                        <a:pt x="122702" y="676909"/>
                      </a:lnTo>
                      <a:lnTo>
                        <a:pt x="241684" y="676909"/>
                      </a:lnTo>
                      <a:lnTo>
                        <a:pt x="279171" y="641349"/>
                      </a:lnTo>
                      <a:lnTo>
                        <a:pt x="297312" y="617219"/>
                      </a:lnTo>
                      <a:lnTo>
                        <a:pt x="305459" y="605789"/>
                      </a:lnTo>
                      <a:lnTo>
                        <a:pt x="325040" y="571499"/>
                      </a:lnTo>
                      <a:lnTo>
                        <a:pt x="350463" y="496569"/>
                      </a:lnTo>
                      <a:lnTo>
                        <a:pt x="359998" y="452119"/>
                      </a:lnTo>
                      <a:lnTo>
                        <a:pt x="367415" y="401319"/>
                      </a:lnTo>
                      <a:lnTo>
                        <a:pt x="372712" y="345439"/>
                      </a:lnTo>
                      <a:lnTo>
                        <a:pt x="375891" y="283209"/>
                      </a:lnTo>
                      <a:lnTo>
                        <a:pt x="376951" y="215899"/>
                      </a:lnTo>
                      <a:lnTo>
                        <a:pt x="376850" y="207009"/>
                      </a:lnTo>
                      <a:lnTo>
                        <a:pt x="376358" y="184149"/>
                      </a:lnTo>
                      <a:lnTo>
                        <a:pt x="375896" y="158749"/>
                      </a:lnTo>
                      <a:lnTo>
                        <a:pt x="374794" y="118109"/>
                      </a:lnTo>
                      <a:lnTo>
                        <a:pt x="373409" y="78739"/>
                      </a:lnTo>
                      <a:lnTo>
                        <a:pt x="371051" y="52069"/>
                      </a:lnTo>
                      <a:lnTo>
                        <a:pt x="369164" y="46989"/>
                      </a:lnTo>
                      <a:close/>
                    </a:path>
                    <a:path w="1168400" h="713740">
                      <a:moveTo>
                        <a:pt x="553920" y="261619"/>
                      </a:moveTo>
                      <a:lnTo>
                        <a:pt x="548020" y="261619"/>
                      </a:lnTo>
                      <a:lnTo>
                        <a:pt x="534966" y="266699"/>
                      </a:lnTo>
                      <a:lnTo>
                        <a:pt x="506652" y="303529"/>
                      </a:lnTo>
                      <a:lnTo>
                        <a:pt x="477972" y="373379"/>
                      </a:lnTo>
                      <a:lnTo>
                        <a:pt x="462631" y="441959"/>
                      </a:lnTo>
                      <a:lnTo>
                        <a:pt x="460713" y="473709"/>
                      </a:lnTo>
                      <a:lnTo>
                        <a:pt x="460990" y="481329"/>
                      </a:lnTo>
                      <a:lnTo>
                        <a:pt x="470594" y="519429"/>
                      </a:lnTo>
                      <a:lnTo>
                        <a:pt x="499647" y="552449"/>
                      </a:lnTo>
                      <a:lnTo>
                        <a:pt x="530322" y="561339"/>
                      </a:lnTo>
                      <a:lnTo>
                        <a:pt x="550897" y="558799"/>
                      </a:lnTo>
                      <a:lnTo>
                        <a:pt x="587910" y="541019"/>
                      </a:lnTo>
                      <a:lnTo>
                        <a:pt x="598811" y="532129"/>
                      </a:lnTo>
                      <a:lnTo>
                        <a:pt x="525604" y="532129"/>
                      </a:lnTo>
                      <a:lnTo>
                        <a:pt x="511409" y="527049"/>
                      </a:lnTo>
                      <a:lnTo>
                        <a:pt x="501269" y="515619"/>
                      </a:lnTo>
                      <a:lnTo>
                        <a:pt x="495186" y="495299"/>
                      </a:lnTo>
                      <a:lnTo>
                        <a:pt x="493158" y="466089"/>
                      </a:lnTo>
                      <a:lnTo>
                        <a:pt x="497251" y="429259"/>
                      </a:lnTo>
                      <a:lnTo>
                        <a:pt x="509529" y="389889"/>
                      </a:lnTo>
                      <a:lnTo>
                        <a:pt x="529991" y="349249"/>
                      </a:lnTo>
                      <a:lnTo>
                        <a:pt x="558638" y="306069"/>
                      </a:lnTo>
                      <a:lnTo>
                        <a:pt x="564573" y="298449"/>
                      </a:lnTo>
                      <a:lnTo>
                        <a:pt x="568813" y="290829"/>
                      </a:lnTo>
                      <a:lnTo>
                        <a:pt x="571358" y="285749"/>
                      </a:lnTo>
                      <a:lnTo>
                        <a:pt x="572206" y="281939"/>
                      </a:lnTo>
                      <a:lnTo>
                        <a:pt x="572206" y="279399"/>
                      </a:lnTo>
                      <a:lnTo>
                        <a:pt x="572040" y="278357"/>
                      </a:lnTo>
                      <a:lnTo>
                        <a:pt x="571618" y="278129"/>
                      </a:lnTo>
                      <a:lnTo>
                        <a:pt x="575399" y="278129"/>
                      </a:lnTo>
                      <a:lnTo>
                        <a:pt x="588204" y="266699"/>
                      </a:lnTo>
                      <a:lnTo>
                        <a:pt x="592800" y="264159"/>
                      </a:lnTo>
                      <a:lnTo>
                        <a:pt x="561588" y="264159"/>
                      </a:lnTo>
                      <a:lnTo>
                        <a:pt x="558435" y="262889"/>
                      </a:lnTo>
                      <a:lnTo>
                        <a:pt x="553920" y="261619"/>
                      </a:lnTo>
                      <a:close/>
                    </a:path>
                    <a:path w="1168400" h="713740">
                      <a:moveTo>
                        <a:pt x="679787" y="251459"/>
                      </a:moveTo>
                      <a:lnTo>
                        <a:pt x="628247" y="251459"/>
                      </a:lnTo>
                      <a:lnTo>
                        <a:pt x="642958" y="256539"/>
                      </a:lnTo>
                      <a:lnTo>
                        <a:pt x="653466" y="269239"/>
                      </a:lnTo>
                      <a:lnTo>
                        <a:pt x="659770" y="289559"/>
                      </a:lnTo>
                      <a:lnTo>
                        <a:pt x="661871" y="318769"/>
                      </a:lnTo>
                      <a:lnTo>
                        <a:pt x="659290" y="344169"/>
                      </a:lnTo>
                      <a:lnTo>
                        <a:pt x="638641" y="405129"/>
                      </a:lnTo>
                      <a:lnTo>
                        <a:pt x="620579" y="441959"/>
                      </a:lnTo>
                      <a:lnTo>
                        <a:pt x="597165" y="481329"/>
                      </a:lnTo>
                      <a:lnTo>
                        <a:pt x="549677" y="525779"/>
                      </a:lnTo>
                      <a:lnTo>
                        <a:pt x="525604" y="532129"/>
                      </a:lnTo>
                      <a:lnTo>
                        <a:pt x="598811" y="532129"/>
                      </a:lnTo>
                      <a:lnTo>
                        <a:pt x="625409" y="502919"/>
                      </a:lnTo>
                      <a:lnTo>
                        <a:pt x="637798" y="485139"/>
                      </a:lnTo>
                      <a:lnTo>
                        <a:pt x="643438" y="477519"/>
                      </a:lnTo>
                      <a:lnTo>
                        <a:pt x="672969" y="421639"/>
                      </a:lnTo>
                      <a:lnTo>
                        <a:pt x="695090" y="355599"/>
                      </a:lnTo>
                      <a:lnTo>
                        <a:pt x="697855" y="328929"/>
                      </a:lnTo>
                      <a:lnTo>
                        <a:pt x="697855" y="327659"/>
                      </a:lnTo>
                      <a:lnTo>
                        <a:pt x="692619" y="283209"/>
                      </a:lnTo>
                      <a:lnTo>
                        <a:pt x="679787" y="251459"/>
                      </a:lnTo>
                      <a:close/>
                    </a:path>
                    <a:path w="1168400" h="713740">
                      <a:moveTo>
                        <a:pt x="575399" y="278129"/>
                      </a:moveTo>
                      <a:lnTo>
                        <a:pt x="572003" y="278129"/>
                      </a:lnTo>
                      <a:lnTo>
                        <a:pt x="572040" y="278357"/>
                      </a:lnTo>
                      <a:lnTo>
                        <a:pt x="573977" y="279399"/>
                      </a:lnTo>
                      <a:lnTo>
                        <a:pt x="575399" y="278129"/>
                      </a:lnTo>
                      <a:close/>
                    </a:path>
                    <a:path w="1168400" h="713740">
                      <a:moveTo>
                        <a:pt x="572003" y="278129"/>
                      </a:moveTo>
                      <a:lnTo>
                        <a:pt x="571618" y="278129"/>
                      </a:lnTo>
                      <a:lnTo>
                        <a:pt x="572040" y="278357"/>
                      </a:lnTo>
                      <a:lnTo>
                        <a:pt x="572003" y="278129"/>
                      </a:lnTo>
                      <a:close/>
                    </a:path>
                    <a:path w="1168400" h="713740">
                      <a:moveTo>
                        <a:pt x="628247" y="224789"/>
                      </a:moveTo>
                      <a:lnTo>
                        <a:pt x="624313" y="224789"/>
                      </a:lnTo>
                      <a:lnTo>
                        <a:pt x="618605" y="226059"/>
                      </a:lnTo>
                      <a:lnTo>
                        <a:pt x="581736" y="241299"/>
                      </a:lnTo>
                      <a:lnTo>
                        <a:pt x="561588" y="264159"/>
                      </a:lnTo>
                      <a:lnTo>
                        <a:pt x="592800" y="264159"/>
                      </a:lnTo>
                      <a:lnTo>
                        <a:pt x="601992" y="259079"/>
                      </a:lnTo>
                      <a:lnTo>
                        <a:pt x="615340" y="253999"/>
                      </a:lnTo>
                      <a:lnTo>
                        <a:pt x="628247" y="251459"/>
                      </a:lnTo>
                      <a:lnTo>
                        <a:pt x="679787" y="251459"/>
                      </a:lnTo>
                      <a:lnTo>
                        <a:pt x="679273" y="250189"/>
                      </a:lnTo>
                      <a:lnTo>
                        <a:pt x="657816" y="231139"/>
                      </a:lnTo>
                      <a:lnTo>
                        <a:pt x="628247" y="224789"/>
                      </a:lnTo>
                      <a:close/>
                    </a:path>
                    <a:path w="1168400" h="713740">
                      <a:moveTo>
                        <a:pt x="438098" y="0"/>
                      </a:moveTo>
                      <a:lnTo>
                        <a:pt x="430633" y="0"/>
                      </a:lnTo>
                      <a:lnTo>
                        <a:pt x="425137" y="1269"/>
                      </a:lnTo>
                      <a:lnTo>
                        <a:pt x="418093" y="1269"/>
                      </a:lnTo>
                      <a:lnTo>
                        <a:pt x="409503" y="2539"/>
                      </a:lnTo>
                      <a:lnTo>
                        <a:pt x="399367" y="2539"/>
                      </a:lnTo>
                      <a:lnTo>
                        <a:pt x="388158" y="3809"/>
                      </a:lnTo>
                      <a:lnTo>
                        <a:pt x="376360" y="6349"/>
                      </a:lnTo>
                      <a:lnTo>
                        <a:pt x="363972" y="7619"/>
                      </a:lnTo>
                      <a:lnTo>
                        <a:pt x="310180" y="17779"/>
                      </a:lnTo>
                      <a:lnTo>
                        <a:pt x="296133" y="21589"/>
                      </a:lnTo>
                      <a:lnTo>
                        <a:pt x="282269" y="24129"/>
                      </a:lnTo>
                      <a:lnTo>
                        <a:pt x="268995" y="27939"/>
                      </a:lnTo>
                      <a:lnTo>
                        <a:pt x="222763" y="43179"/>
                      </a:lnTo>
                      <a:lnTo>
                        <a:pt x="190540" y="63499"/>
                      </a:lnTo>
                      <a:lnTo>
                        <a:pt x="190540" y="71119"/>
                      </a:lnTo>
                      <a:lnTo>
                        <a:pt x="191940" y="78739"/>
                      </a:lnTo>
                      <a:lnTo>
                        <a:pt x="196141" y="83819"/>
                      </a:lnTo>
                      <a:lnTo>
                        <a:pt x="203146" y="86359"/>
                      </a:lnTo>
                      <a:lnTo>
                        <a:pt x="212956" y="87629"/>
                      </a:lnTo>
                      <a:lnTo>
                        <a:pt x="216013" y="87629"/>
                      </a:lnTo>
                      <a:lnTo>
                        <a:pt x="221065" y="85089"/>
                      </a:lnTo>
                      <a:lnTo>
                        <a:pt x="228108" y="82549"/>
                      </a:lnTo>
                      <a:lnTo>
                        <a:pt x="249382" y="73659"/>
                      </a:lnTo>
                      <a:lnTo>
                        <a:pt x="261327" y="69849"/>
                      </a:lnTo>
                      <a:lnTo>
                        <a:pt x="272977" y="64769"/>
                      </a:lnTo>
                      <a:lnTo>
                        <a:pt x="295394" y="57149"/>
                      </a:lnTo>
                      <a:lnTo>
                        <a:pt x="316631" y="49529"/>
                      </a:lnTo>
                      <a:lnTo>
                        <a:pt x="326219" y="47136"/>
                      </a:lnTo>
                      <a:lnTo>
                        <a:pt x="326219" y="46989"/>
                      </a:lnTo>
                      <a:lnTo>
                        <a:pt x="369164" y="46989"/>
                      </a:lnTo>
                      <a:lnTo>
                        <a:pt x="368692" y="45719"/>
                      </a:lnTo>
                      <a:lnTo>
                        <a:pt x="364951" y="40639"/>
                      </a:lnTo>
                      <a:lnTo>
                        <a:pt x="359844" y="38099"/>
                      </a:lnTo>
                      <a:lnTo>
                        <a:pt x="368249" y="35559"/>
                      </a:lnTo>
                      <a:lnTo>
                        <a:pt x="391699" y="31749"/>
                      </a:lnTo>
                      <a:lnTo>
                        <a:pt x="398922" y="30479"/>
                      </a:lnTo>
                      <a:lnTo>
                        <a:pt x="497057" y="30479"/>
                      </a:lnTo>
                      <a:lnTo>
                        <a:pt x="460753" y="5079"/>
                      </a:lnTo>
                      <a:lnTo>
                        <a:pt x="454525" y="3809"/>
                      </a:lnTo>
                      <a:lnTo>
                        <a:pt x="446063" y="1269"/>
                      </a:lnTo>
                      <a:lnTo>
                        <a:pt x="438098" y="0"/>
                      </a:lnTo>
                      <a:close/>
                    </a:path>
                    <a:path w="1168400" h="713740">
                      <a:moveTo>
                        <a:pt x="497057" y="30479"/>
                      </a:moveTo>
                      <a:lnTo>
                        <a:pt x="440955" y="30479"/>
                      </a:lnTo>
                      <a:lnTo>
                        <a:pt x="449140" y="31749"/>
                      </a:lnTo>
                      <a:lnTo>
                        <a:pt x="455407" y="33019"/>
                      </a:lnTo>
                      <a:lnTo>
                        <a:pt x="464180" y="38099"/>
                      </a:lnTo>
                      <a:lnTo>
                        <a:pt x="470448" y="43179"/>
                      </a:lnTo>
                      <a:lnTo>
                        <a:pt x="474210" y="50799"/>
                      </a:lnTo>
                      <a:lnTo>
                        <a:pt x="475464" y="60959"/>
                      </a:lnTo>
                      <a:lnTo>
                        <a:pt x="475363" y="64769"/>
                      </a:lnTo>
                      <a:lnTo>
                        <a:pt x="475261" y="66039"/>
                      </a:lnTo>
                      <a:lnTo>
                        <a:pt x="474876" y="67309"/>
                      </a:lnTo>
                      <a:lnTo>
                        <a:pt x="478414" y="71119"/>
                      </a:lnTo>
                      <a:lnTo>
                        <a:pt x="482148" y="73659"/>
                      </a:lnTo>
                      <a:lnTo>
                        <a:pt x="489623" y="73659"/>
                      </a:lnTo>
                      <a:lnTo>
                        <a:pt x="493358" y="71119"/>
                      </a:lnTo>
                      <a:lnTo>
                        <a:pt x="501218" y="60959"/>
                      </a:lnTo>
                      <a:lnTo>
                        <a:pt x="503192" y="57149"/>
                      </a:lnTo>
                      <a:lnTo>
                        <a:pt x="503192" y="43179"/>
                      </a:lnTo>
                      <a:lnTo>
                        <a:pt x="500833" y="35559"/>
                      </a:lnTo>
                      <a:lnTo>
                        <a:pt x="497057" y="30479"/>
                      </a:lnTo>
                      <a:close/>
                    </a:path>
                    <a:path w="1168400" h="713740">
                      <a:moveTo>
                        <a:pt x="326808" y="46989"/>
                      </a:moveTo>
                      <a:lnTo>
                        <a:pt x="326219" y="46989"/>
                      </a:lnTo>
                      <a:lnTo>
                        <a:pt x="326219" y="47136"/>
                      </a:lnTo>
                      <a:lnTo>
                        <a:pt x="326808" y="46989"/>
                      </a:lnTo>
                      <a:close/>
                    </a:path>
                    <a:path w="1168400" h="713740">
                      <a:moveTo>
                        <a:pt x="778860" y="144480"/>
                      </a:moveTo>
                      <a:lnTo>
                        <a:pt x="764305" y="144480"/>
                      </a:lnTo>
                      <a:lnTo>
                        <a:pt x="758702" y="147136"/>
                      </a:lnTo>
                      <a:lnTo>
                        <a:pt x="749658" y="157754"/>
                      </a:lnTo>
                      <a:lnTo>
                        <a:pt x="747401" y="163560"/>
                      </a:lnTo>
                      <a:lnTo>
                        <a:pt x="747401" y="175361"/>
                      </a:lnTo>
                      <a:lnTo>
                        <a:pt x="749760" y="180670"/>
                      </a:lnTo>
                      <a:lnTo>
                        <a:pt x="759198" y="190889"/>
                      </a:lnTo>
                      <a:lnTo>
                        <a:pt x="764305" y="193444"/>
                      </a:lnTo>
                      <a:lnTo>
                        <a:pt x="778076" y="193444"/>
                      </a:lnTo>
                      <a:lnTo>
                        <a:pt x="783976" y="191288"/>
                      </a:lnTo>
                      <a:lnTo>
                        <a:pt x="791053" y="182630"/>
                      </a:lnTo>
                      <a:lnTo>
                        <a:pt x="792823" y="176540"/>
                      </a:lnTo>
                      <a:lnTo>
                        <a:pt x="792823" y="161201"/>
                      </a:lnTo>
                      <a:lnTo>
                        <a:pt x="791147" y="155301"/>
                      </a:lnTo>
                      <a:lnTo>
                        <a:pt x="784463" y="146646"/>
                      </a:lnTo>
                      <a:lnTo>
                        <a:pt x="778860" y="144480"/>
                      </a:lnTo>
                      <a:close/>
                    </a:path>
                    <a:path w="1168400" h="713740">
                      <a:moveTo>
                        <a:pt x="773358" y="252435"/>
                      </a:moveTo>
                      <a:lnTo>
                        <a:pt x="759983" y="252435"/>
                      </a:lnTo>
                      <a:lnTo>
                        <a:pt x="754481" y="255973"/>
                      </a:lnTo>
                      <a:lnTo>
                        <a:pt x="737371" y="290483"/>
                      </a:lnTo>
                      <a:lnTo>
                        <a:pt x="728524" y="327941"/>
                      </a:lnTo>
                      <a:lnTo>
                        <a:pt x="722623" y="367760"/>
                      </a:lnTo>
                      <a:lnTo>
                        <a:pt x="718791" y="413480"/>
                      </a:lnTo>
                      <a:lnTo>
                        <a:pt x="718512" y="420955"/>
                      </a:lnTo>
                      <a:lnTo>
                        <a:pt x="718607" y="432321"/>
                      </a:lnTo>
                      <a:lnTo>
                        <a:pt x="723915" y="476676"/>
                      </a:lnTo>
                      <a:lnTo>
                        <a:pt x="735012" y="517596"/>
                      </a:lnTo>
                      <a:lnTo>
                        <a:pt x="754332" y="552548"/>
                      </a:lnTo>
                      <a:lnTo>
                        <a:pt x="788619" y="574615"/>
                      </a:lnTo>
                      <a:lnTo>
                        <a:pt x="795774" y="575113"/>
                      </a:lnTo>
                      <a:lnTo>
                        <a:pt x="799312" y="575113"/>
                      </a:lnTo>
                      <a:lnTo>
                        <a:pt x="832349" y="551904"/>
                      </a:lnTo>
                      <a:lnTo>
                        <a:pt x="832349" y="547977"/>
                      </a:lnTo>
                      <a:lnTo>
                        <a:pt x="790850" y="547977"/>
                      </a:lnTo>
                      <a:lnTo>
                        <a:pt x="783679" y="544438"/>
                      </a:lnTo>
                      <a:lnTo>
                        <a:pt x="763919" y="505044"/>
                      </a:lnTo>
                      <a:lnTo>
                        <a:pt x="758110" y="473261"/>
                      </a:lnTo>
                      <a:lnTo>
                        <a:pt x="756840" y="465593"/>
                      </a:lnTo>
                      <a:lnTo>
                        <a:pt x="755660" y="460082"/>
                      </a:lnTo>
                      <a:lnTo>
                        <a:pt x="755265" y="457723"/>
                      </a:lnTo>
                      <a:lnTo>
                        <a:pt x="755069" y="454773"/>
                      </a:lnTo>
                      <a:lnTo>
                        <a:pt x="755160" y="431674"/>
                      </a:lnTo>
                      <a:lnTo>
                        <a:pt x="755559" y="424199"/>
                      </a:lnTo>
                      <a:lnTo>
                        <a:pt x="755660" y="411516"/>
                      </a:lnTo>
                      <a:lnTo>
                        <a:pt x="759842" y="372445"/>
                      </a:lnTo>
                      <a:lnTo>
                        <a:pt x="768729" y="327261"/>
                      </a:lnTo>
                      <a:lnTo>
                        <a:pt x="773946" y="313193"/>
                      </a:lnTo>
                      <a:lnTo>
                        <a:pt x="775910" y="308087"/>
                      </a:lnTo>
                      <a:lnTo>
                        <a:pt x="784270" y="286850"/>
                      </a:lnTo>
                      <a:lnTo>
                        <a:pt x="785744" y="280362"/>
                      </a:lnTo>
                      <a:lnTo>
                        <a:pt x="785744" y="268169"/>
                      </a:lnTo>
                      <a:lnTo>
                        <a:pt x="784270" y="262756"/>
                      </a:lnTo>
                      <a:lnTo>
                        <a:pt x="778370" y="254500"/>
                      </a:lnTo>
                      <a:lnTo>
                        <a:pt x="773358" y="252435"/>
                      </a:lnTo>
                      <a:close/>
                    </a:path>
                    <a:path w="1168400" h="713740">
                      <a:moveTo>
                        <a:pt x="823498" y="533229"/>
                      </a:moveTo>
                      <a:lnTo>
                        <a:pt x="819166" y="535202"/>
                      </a:lnTo>
                      <a:lnTo>
                        <a:pt x="815138" y="538152"/>
                      </a:lnTo>
                      <a:lnTo>
                        <a:pt x="807663" y="546013"/>
                      </a:lnTo>
                      <a:lnTo>
                        <a:pt x="803830" y="547977"/>
                      </a:lnTo>
                      <a:lnTo>
                        <a:pt x="832349" y="547977"/>
                      </a:lnTo>
                      <a:lnTo>
                        <a:pt x="832349" y="544834"/>
                      </a:lnTo>
                      <a:lnTo>
                        <a:pt x="831362" y="542080"/>
                      </a:lnTo>
                      <a:lnTo>
                        <a:pt x="827425" y="537359"/>
                      </a:lnTo>
                      <a:lnTo>
                        <a:pt x="825462" y="535202"/>
                      </a:lnTo>
                      <a:lnTo>
                        <a:pt x="823498" y="533229"/>
                      </a:lnTo>
                      <a:close/>
                    </a:path>
                    <a:path w="1168400" h="713740">
                      <a:moveTo>
                        <a:pt x="901954" y="263641"/>
                      </a:moveTo>
                      <a:lnTo>
                        <a:pt x="892516" y="263641"/>
                      </a:lnTo>
                      <a:lnTo>
                        <a:pt x="882229" y="265891"/>
                      </a:lnTo>
                      <a:lnTo>
                        <a:pt x="865141" y="309362"/>
                      </a:lnTo>
                      <a:lnTo>
                        <a:pt x="862151" y="356038"/>
                      </a:lnTo>
                      <a:lnTo>
                        <a:pt x="861841" y="362157"/>
                      </a:lnTo>
                      <a:lnTo>
                        <a:pt x="855222" y="404798"/>
                      </a:lnTo>
                      <a:lnTo>
                        <a:pt x="849524" y="441870"/>
                      </a:lnTo>
                      <a:lnTo>
                        <a:pt x="844748" y="473375"/>
                      </a:lnTo>
                      <a:lnTo>
                        <a:pt x="840899" y="499310"/>
                      </a:lnTo>
                      <a:lnTo>
                        <a:pt x="835567" y="535591"/>
                      </a:lnTo>
                      <a:lnTo>
                        <a:pt x="833525" y="549156"/>
                      </a:lnTo>
                      <a:lnTo>
                        <a:pt x="833525" y="563508"/>
                      </a:lnTo>
                      <a:lnTo>
                        <a:pt x="839628" y="569213"/>
                      </a:lnTo>
                      <a:lnTo>
                        <a:pt x="851811" y="569213"/>
                      </a:lnTo>
                      <a:lnTo>
                        <a:pt x="858889" y="567886"/>
                      </a:lnTo>
                      <a:lnTo>
                        <a:pt x="864787" y="563905"/>
                      </a:lnTo>
                      <a:lnTo>
                        <a:pt x="869507" y="557268"/>
                      </a:lnTo>
                      <a:lnTo>
                        <a:pt x="873047" y="547977"/>
                      </a:lnTo>
                      <a:lnTo>
                        <a:pt x="887537" y="507607"/>
                      </a:lnTo>
                      <a:lnTo>
                        <a:pt x="906230" y="465540"/>
                      </a:lnTo>
                      <a:lnTo>
                        <a:pt x="927603" y="424686"/>
                      </a:lnTo>
                      <a:lnTo>
                        <a:pt x="890157" y="424686"/>
                      </a:lnTo>
                      <a:lnTo>
                        <a:pt x="916111" y="293136"/>
                      </a:lnTo>
                      <a:lnTo>
                        <a:pt x="910802" y="273080"/>
                      </a:lnTo>
                      <a:lnTo>
                        <a:pt x="908047" y="266794"/>
                      </a:lnTo>
                      <a:lnTo>
                        <a:pt x="901954" y="263641"/>
                      </a:lnTo>
                      <a:close/>
                    </a:path>
                    <a:path w="1168400" h="713740">
                      <a:moveTo>
                        <a:pt x="1074876" y="283110"/>
                      </a:moveTo>
                      <a:lnTo>
                        <a:pt x="1030554" y="283110"/>
                      </a:lnTo>
                      <a:lnTo>
                        <a:pt x="1034201" y="285396"/>
                      </a:lnTo>
                      <a:lnTo>
                        <a:pt x="1037481" y="292254"/>
                      </a:lnTo>
                      <a:lnTo>
                        <a:pt x="1044755" y="335538"/>
                      </a:lnTo>
                      <a:lnTo>
                        <a:pt x="1049558" y="383909"/>
                      </a:lnTo>
                      <a:lnTo>
                        <a:pt x="1050535" y="394307"/>
                      </a:lnTo>
                      <a:lnTo>
                        <a:pt x="1062592" y="475603"/>
                      </a:lnTo>
                      <a:lnTo>
                        <a:pt x="1079071" y="520399"/>
                      </a:lnTo>
                      <a:lnTo>
                        <a:pt x="1130838" y="556236"/>
                      </a:lnTo>
                      <a:lnTo>
                        <a:pt x="1137917" y="556236"/>
                      </a:lnTo>
                      <a:lnTo>
                        <a:pt x="1166562" y="529691"/>
                      </a:lnTo>
                      <a:lnTo>
                        <a:pt x="1128479" y="529691"/>
                      </a:lnTo>
                      <a:lnTo>
                        <a:pt x="1119553" y="525819"/>
                      </a:lnTo>
                      <a:lnTo>
                        <a:pt x="1111663" y="514205"/>
                      </a:lnTo>
                      <a:lnTo>
                        <a:pt x="1104807" y="494848"/>
                      </a:lnTo>
                      <a:lnTo>
                        <a:pt x="1098983" y="467750"/>
                      </a:lnTo>
                      <a:lnTo>
                        <a:pt x="1098189" y="464607"/>
                      </a:lnTo>
                      <a:lnTo>
                        <a:pt x="1092933" y="421149"/>
                      </a:lnTo>
                      <a:lnTo>
                        <a:pt x="1090133" y="389882"/>
                      </a:lnTo>
                      <a:lnTo>
                        <a:pt x="1082465" y="306116"/>
                      </a:lnTo>
                      <a:lnTo>
                        <a:pt x="1074876" y="283110"/>
                      </a:lnTo>
                      <a:close/>
                    </a:path>
                    <a:path w="1168400" h="713740">
                      <a:moveTo>
                        <a:pt x="1151486" y="514352"/>
                      </a:moveTo>
                      <a:lnTo>
                        <a:pt x="1144738" y="521065"/>
                      </a:lnTo>
                      <a:lnTo>
                        <a:pt x="1138654" y="525858"/>
                      </a:lnTo>
                      <a:lnTo>
                        <a:pt x="1133234" y="528733"/>
                      </a:lnTo>
                      <a:lnTo>
                        <a:pt x="1128479" y="529691"/>
                      </a:lnTo>
                      <a:lnTo>
                        <a:pt x="1166562" y="529691"/>
                      </a:lnTo>
                      <a:lnTo>
                        <a:pt x="1167042" y="528510"/>
                      </a:lnTo>
                      <a:lnTo>
                        <a:pt x="1167973" y="521065"/>
                      </a:lnTo>
                      <a:lnTo>
                        <a:pt x="1168001" y="519661"/>
                      </a:lnTo>
                      <a:lnTo>
                        <a:pt x="1151486" y="514352"/>
                      </a:lnTo>
                      <a:close/>
                    </a:path>
                    <a:path w="1168400" h="713740">
                      <a:moveTo>
                        <a:pt x="1032325" y="250664"/>
                      </a:moveTo>
                      <a:lnTo>
                        <a:pt x="978935" y="290925"/>
                      </a:lnTo>
                      <a:lnTo>
                        <a:pt x="941845" y="341252"/>
                      </a:lnTo>
                      <a:lnTo>
                        <a:pt x="897825" y="411709"/>
                      </a:lnTo>
                      <a:lnTo>
                        <a:pt x="890157" y="424686"/>
                      </a:lnTo>
                      <a:lnTo>
                        <a:pt x="927603" y="424686"/>
                      </a:lnTo>
                      <a:lnTo>
                        <a:pt x="929125" y="421776"/>
                      </a:lnTo>
                      <a:lnTo>
                        <a:pt x="956224" y="376313"/>
                      </a:lnTo>
                      <a:lnTo>
                        <a:pt x="983211" y="335538"/>
                      </a:lnTo>
                      <a:lnTo>
                        <a:pt x="1004596" y="306411"/>
                      </a:lnTo>
                      <a:lnTo>
                        <a:pt x="1020377" y="288935"/>
                      </a:lnTo>
                      <a:lnTo>
                        <a:pt x="1030554" y="283110"/>
                      </a:lnTo>
                      <a:lnTo>
                        <a:pt x="1074876" y="283110"/>
                      </a:lnTo>
                      <a:lnTo>
                        <a:pt x="1074463" y="281858"/>
                      </a:lnTo>
                      <a:lnTo>
                        <a:pt x="1063440" y="264529"/>
                      </a:lnTo>
                      <a:lnTo>
                        <a:pt x="1049394" y="254130"/>
                      </a:lnTo>
                      <a:lnTo>
                        <a:pt x="1032325" y="250664"/>
                      </a:lnTo>
                      <a:close/>
                    </a:path>
                  </a:pathLst>
                </a:custGeom>
                <a:solidFill>
                  <a:srgbClr val="74C043"/>
                </a:solidFill>
              </p:spPr>
              <p:txBody>
                <a:bodyPr wrap="square" lIns="0" tIns="0" rIns="0" bIns="0" rtlCol="0"/>
                <a:lstStyle/>
                <a:p>
                  <a:endParaRPr lang="en-GB" dirty="0"/>
                </a:p>
              </p:txBody>
            </p:sp>
          </p:grpSp>
          <p:grpSp>
            <p:nvGrpSpPr>
              <p:cNvPr id="21" name="Group 20">
                <a:extLst>
                  <a:ext uri="{FF2B5EF4-FFF2-40B4-BE49-F238E27FC236}">
                    <a16:creationId xmlns:a16="http://schemas.microsoft.com/office/drawing/2014/main" id="{34AE69FD-7E0C-D95D-36FE-B4F6B6CD31C9}"/>
                  </a:ext>
                </a:extLst>
              </p:cNvPr>
              <p:cNvGrpSpPr/>
              <p:nvPr/>
            </p:nvGrpSpPr>
            <p:grpSpPr>
              <a:xfrm>
                <a:off x="3874069" y="6000322"/>
                <a:ext cx="4459049" cy="721914"/>
                <a:chOff x="6669215" y="5879288"/>
                <a:chExt cx="4865444" cy="787709"/>
              </a:xfrm>
            </p:grpSpPr>
            <p:pic>
              <p:nvPicPr>
                <p:cNvPr id="22" name="bg object 59">
                  <a:extLst>
                    <a:ext uri="{FF2B5EF4-FFF2-40B4-BE49-F238E27FC236}">
                      <a16:creationId xmlns:a16="http://schemas.microsoft.com/office/drawing/2014/main" id="{F89139A8-4CB8-0227-5AD9-24F9C43F40C5}"/>
                    </a:ext>
                  </a:extLst>
                </p:cNvPr>
                <p:cNvPicPr/>
                <p:nvPr/>
              </p:nvPicPr>
              <p:blipFill>
                <a:blip r:embed="rId7">
                  <a:extLst>
                    <a:ext uri="{96DAC541-7B7A-43D3-8B79-37D633B846F1}">
                      <asvg:svgBlip xmlns:asvg="http://schemas.microsoft.com/office/drawing/2016/SVG/main" r:embed="rId8"/>
                    </a:ext>
                  </a:extLst>
                </a:blip>
                <a:srcRect/>
                <a:stretch/>
              </p:blipFill>
              <p:spPr>
                <a:xfrm>
                  <a:off x="6669215" y="6045331"/>
                  <a:ext cx="432564" cy="432564"/>
                </a:xfrm>
                <a:prstGeom prst="rect">
                  <a:avLst/>
                </a:prstGeom>
              </p:spPr>
            </p:pic>
            <p:pic>
              <p:nvPicPr>
                <p:cNvPr id="23" name="Picture 2" descr="EMS Angels Awards | Angels Initiative">
                  <a:extLst>
                    <a:ext uri="{FF2B5EF4-FFF2-40B4-BE49-F238E27FC236}">
                      <a16:creationId xmlns:a16="http://schemas.microsoft.com/office/drawing/2014/main" id="{444A4E2A-C47A-C66B-A8B4-8931190750E6}"/>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7275786" y="5929289"/>
                  <a:ext cx="480848" cy="674874"/>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a:extLst>
                    <a:ext uri="{FF2B5EF4-FFF2-40B4-BE49-F238E27FC236}">
                      <a16:creationId xmlns:a16="http://schemas.microsoft.com/office/drawing/2014/main" id="{8209ED02-DE7E-D4A0-2C75-7D0C8CDE150F}"/>
                    </a:ext>
                  </a:extLst>
                </p:cNvPr>
                <p:cNvGrpSpPr/>
                <p:nvPr/>
              </p:nvGrpSpPr>
              <p:grpSpPr>
                <a:xfrm>
                  <a:off x="8935505" y="5977728"/>
                  <a:ext cx="1142487" cy="577561"/>
                  <a:chOff x="8935505" y="5977728"/>
                  <a:chExt cx="1142487" cy="577561"/>
                </a:xfrm>
              </p:grpSpPr>
              <p:sp>
                <p:nvSpPr>
                  <p:cNvPr id="29" name="Freeform: Shape 48">
                    <a:extLst>
                      <a:ext uri="{FF2B5EF4-FFF2-40B4-BE49-F238E27FC236}">
                        <a16:creationId xmlns:a16="http://schemas.microsoft.com/office/drawing/2014/main" id="{4570F7D3-568E-D861-AE23-D1FFCDE21E6D}"/>
                      </a:ext>
                    </a:extLst>
                  </p:cNvPr>
                  <p:cNvSpPr/>
                  <p:nvPr/>
                </p:nvSpPr>
                <p:spPr>
                  <a:xfrm>
                    <a:off x="8935505" y="6196866"/>
                    <a:ext cx="660635" cy="265739"/>
                  </a:xfrm>
                  <a:custGeom>
                    <a:avLst/>
                    <a:gdLst>
                      <a:gd name="connsiteX0" fmla="*/ 660636 w 660635"/>
                      <a:gd name="connsiteY0" fmla="*/ 0 h 265739"/>
                      <a:gd name="connsiteX1" fmla="*/ 616082 w 660635"/>
                      <a:gd name="connsiteY1" fmla="*/ 0 h 265739"/>
                      <a:gd name="connsiteX2" fmla="*/ 616082 w 660635"/>
                      <a:gd name="connsiteY2" fmla="*/ 201721 h 265739"/>
                      <a:gd name="connsiteX3" fmla="*/ 660636 w 660635"/>
                      <a:gd name="connsiteY3" fmla="*/ 201721 h 265739"/>
                      <a:gd name="connsiteX4" fmla="*/ 660636 w 660635"/>
                      <a:gd name="connsiteY4" fmla="*/ 0 h 265739"/>
                      <a:gd name="connsiteX5" fmla="*/ 594078 w 660635"/>
                      <a:gd name="connsiteY5" fmla="*/ 106471 h 265739"/>
                      <a:gd name="connsiteX6" fmla="*/ 580319 w 660635"/>
                      <a:gd name="connsiteY6" fmla="*/ 83784 h 265739"/>
                      <a:gd name="connsiteX7" fmla="*/ 559243 w 660635"/>
                      <a:gd name="connsiteY7" fmla="*/ 69506 h 265739"/>
                      <a:gd name="connsiteX8" fmla="*/ 532298 w 660635"/>
                      <a:gd name="connsiteY8" fmla="*/ 64565 h 265739"/>
                      <a:gd name="connsiteX9" fmla="*/ 504015 w 660635"/>
                      <a:gd name="connsiteY9" fmla="*/ 69643 h 265739"/>
                      <a:gd name="connsiteX10" fmla="*/ 481328 w 660635"/>
                      <a:gd name="connsiteY10" fmla="*/ 83921 h 265739"/>
                      <a:gd name="connsiteX11" fmla="*/ 466122 w 660635"/>
                      <a:gd name="connsiteY11" fmla="*/ 106334 h 265739"/>
                      <a:gd name="connsiteX12" fmla="*/ 460526 w 660635"/>
                      <a:gd name="connsiteY12" fmla="*/ 135818 h 265739"/>
                      <a:gd name="connsiteX13" fmla="*/ 466259 w 660635"/>
                      <a:gd name="connsiteY13" fmla="*/ 165685 h 265739"/>
                      <a:gd name="connsiteX14" fmla="*/ 482011 w 660635"/>
                      <a:gd name="connsiteY14" fmla="*/ 187688 h 265739"/>
                      <a:gd name="connsiteX15" fmla="*/ 505353 w 660635"/>
                      <a:gd name="connsiteY15" fmla="*/ 201284 h 265739"/>
                      <a:gd name="connsiteX16" fmla="*/ 533635 w 660635"/>
                      <a:gd name="connsiteY16" fmla="*/ 205952 h 265739"/>
                      <a:gd name="connsiteX17" fmla="*/ 569262 w 660635"/>
                      <a:gd name="connsiteY17" fmla="*/ 198609 h 265739"/>
                      <a:gd name="connsiteX18" fmla="*/ 593941 w 660635"/>
                      <a:gd name="connsiteY18" fmla="*/ 177669 h 265739"/>
                      <a:gd name="connsiteX19" fmla="*/ 563529 w 660635"/>
                      <a:gd name="connsiteY19" fmla="*/ 158450 h 265739"/>
                      <a:gd name="connsiteX20" fmla="*/ 551790 w 660635"/>
                      <a:gd name="connsiteY20" fmla="*/ 168469 h 265739"/>
                      <a:gd name="connsiteX21" fmla="*/ 534181 w 660635"/>
                      <a:gd name="connsiteY21" fmla="*/ 172318 h 265739"/>
                      <a:gd name="connsiteX22" fmla="*/ 522852 w 660635"/>
                      <a:gd name="connsiteY22" fmla="*/ 170462 h 265739"/>
                      <a:gd name="connsiteX23" fmla="*/ 512969 w 660635"/>
                      <a:gd name="connsiteY23" fmla="*/ 165248 h 265739"/>
                      <a:gd name="connsiteX24" fmla="*/ 505762 w 660635"/>
                      <a:gd name="connsiteY24" fmla="*/ 157385 h 265739"/>
                      <a:gd name="connsiteX25" fmla="*/ 502431 w 660635"/>
                      <a:gd name="connsiteY25" fmla="*/ 147257 h 265739"/>
                      <a:gd name="connsiteX26" fmla="*/ 598746 w 660635"/>
                      <a:gd name="connsiteY26" fmla="*/ 147257 h 265739"/>
                      <a:gd name="connsiteX27" fmla="*/ 599019 w 660635"/>
                      <a:gd name="connsiteY27" fmla="*/ 142179 h 265739"/>
                      <a:gd name="connsiteX28" fmla="*/ 599019 w 660635"/>
                      <a:gd name="connsiteY28" fmla="*/ 136828 h 265739"/>
                      <a:gd name="connsiteX29" fmla="*/ 594078 w 660635"/>
                      <a:gd name="connsiteY29" fmla="*/ 106416 h 265739"/>
                      <a:gd name="connsiteX30" fmla="*/ 502431 w 660635"/>
                      <a:gd name="connsiteY30" fmla="*/ 120066 h 265739"/>
                      <a:gd name="connsiteX31" fmla="*/ 505107 w 660635"/>
                      <a:gd name="connsiteY31" fmla="*/ 110320 h 265739"/>
                      <a:gd name="connsiteX32" fmla="*/ 511522 w 660635"/>
                      <a:gd name="connsiteY32" fmla="*/ 102184 h 265739"/>
                      <a:gd name="connsiteX33" fmla="*/ 520859 w 660635"/>
                      <a:gd name="connsiteY33" fmla="*/ 96724 h 265739"/>
                      <a:gd name="connsiteX34" fmla="*/ 532598 w 660635"/>
                      <a:gd name="connsiteY34" fmla="*/ 94732 h 265739"/>
                      <a:gd name="connsiteX35" fmla="*/ 552200 w 660635"/>
                      <a:gd name="connsiteY35" fmla="*/ 102212 h 265739"/>
                      <a:gd name="connsiteX36" fmla="*/ 558724 w 660635"/>
                      <a:gd name="connsiteY36" fmla="*/ 120093 h 265739"/>
                      <a:gd name="connsiteX37" fmla="*/ 502431 w 660635"/>
                      <a:gd name="connsiteY37" fmla="*/ 120093 h 265739"/>
                      <a:gd name="connsiteX38" fmla="*/ 399292 w 660635"/>
                      <a:gd name="connsiteY38" fmla="*/ 147557 h 265739"/>
                      <a:gd name="connsiteX39" fmla="*/ 392903 w 660635"/>
                      <a:gd name="connsiteY39" fmla="*/ 158232 h 265739"/>
                      <a:gd name="connsiteX40" fmla="*/ 382748 w 660635"/>
                      <a:gd name="connsiteY40" fmla="*/ 165575 h 265739"/>
                      <a:gd name="connsiteX41" fmla="*/ 369289 w 660635"/>
                      <a:gd name="connsiteY41" fmla="*/ 168387 h 265739"/>
                      <a:gd name="connsiteX42" fmla="*/ 356075 w 660635"/>
                      <a:gd name="connsiteY42" fmla="*/ 165575 h 265739"/>
                      <a:gd name="connsiteX43" fmla="*/ 346329 w 660635"/>
                      <a:gd name="connsiteY43" fmla="*/ 158095 h 265739"/>
                      <a:gd name="connsiteX44" fmla="*/ 340187 w 660635"/>
                      <a:gd name="connsiteY44" fmla="*/ 147284 h 265739"/>
                      <a:gd name="connsiteX45" fmla="*/ 338057 w 660635"/>
                      <a:gd name="connsiteY45" fmla="*/ 134480 h 265739"/>
                      <a:gd name="connsiteX46" fmla="*/ 340187 w 660635"/>
                      <a:gd name="connsiteY46" fmla="*/ 121404 h 265739"/>
                      <a:gd name="connsiteX47" fmla="*/ 346329 w 660635"/>
                      <a:gd name="connsiteY47" fmla="*/ 110729 h 265739"/>
                      <a:gd name="connsiteX48" fmla="*/ 356075 w 660635"/>
                      <a:gd name="connsiteY48" fmla="*/ 103522 h 265739"/>
                      <a:gd name="connsiteX49" fmla="*/ 369289 w 660635"/>
                      <a:gd name="connsiteY49" fmla="*/ 100847 h 265739"/>
                      <a:gd name="connsiteX50" fmla="*/ 382639 w 660635"/>
                      <a:gd name="connsiteY50" fmla="*/ 103522 h 265739"/>
                      <a:gd name="connsiteX51" fmla="*/ 392767 w 660635"/>
                      <a:gd name="connsiteY51" fmla="*/ 110866 h 265739"/>
                      <a:gd name="connsiteX52" fmla="*/ 399292 w 660635"/>
                      <a:gd name="connsiteY52" fmla="*/ 121677 h 265739"/>
                      <a:gd name="connsiteX53" fmla="*/ 401557 w 660635"/>
                      <a:gd name="connsiteY53" fmla="*/ 134480 h 265739"/>
                      <a:gd name="connsiteX54" fmla="*/ 399292 w 660635"/>
                      <a:gd name="connsiteY54" fmla="*/ 147557 h 265739"/>
                      <a:gd name="connsiteX55" fmla="*/ 443190 w 660635"/>
                      <a:gd name="connsiteY55" fmla="*/ 68851 h 265739"/>
                      <a:gd name="connsiteX56" fmla="*/ 401830 w 660635"/>
                      <a:gd name="connsiteY56" fmla="*/ 68851 h 265739"/>
                      <a:gd name="connsiteX57" fmla="*/ 401830 w 660635"/>
                      <a:gd name="connsiteY57" fmla="*/ 85941 h 265739"/>
                      <a:gd name="connsiteX58" fmla="*/ 401284 w 660635"/>
                      <a:gd name="connsiteY58" fmla="*/ 85941 h 265739"/>
                      <a:gd name="connsiteX59" fmla="*/ 382884 w 660635"/>
                      <a:gd name="connsiteY59" fmla="*/ 70189 h 265739"/>
                      <a:gd name="connsiteX60" fmla="*/ 358887 w 660635"/>
                      <a:gd name="connsiteY60" fmla="*/ 65111 h 265739"/>
                      <a:gd name="connsiteX61" fmla="*/ 332188 w 660635"/>
                      <a:gd name="connsiteY61" fmla="*/ 70844 h 265739"/>
                      <a:gd name="connsiteX62" fmla="*/ 312313 w 660635"/>
                      <a:gd name="connsiteY62" fmla="*/ 86187 h 265739"/>
                      <a:gd name="connsiteX63" fmla="*/ 299919 w 660635"/>
                      <a:gd name="connsiteY63" fmla="*/ 108327 h 265739"/>
                      <a:gd name="connsiteX64" fmla="*/ 295660 w 660635"/>
                      <a:gd name="connsiteY64" fmla="*/ 134754 h 265739"/>
                      <a:gd name="connsiteX65" fmla="*/ 299919 w 660635"/>
                      <a:gd name="connsiteY65" fmla="*/ 161016 h 265739"/>
                      <a:gd name="connsiteX66" fmla="*/ 312313 w 660635"/>
                      <a:gd name="connsiteY66" fmla="*/ 182774 h 265739"/>
                      <a:gd name="connsiteX67" fmla="*/ 332188 w 660635"/>
                      <a:gd name="connsiteY67" fmla="*/ 197598 h 265739"/>
                      <a:gd name="connsiteX68" fmla="*/ 359133 w 660635"/>
                      <a:gd name="connsiteY68" fmla="*/ 203058 h 265739"/>
                      <a:gd name="connsiteX69" fmla="*/ 382884 w 660635"/>
                      <a:gd name="connsiteY69" fmla="*/ 198254 h 265739"/>
                      <a:gd name="connsiteX70" fmla="*/ 399428 w 660635"/>
                      <a:gd name="connsiteY70" fmla="*/ 185450 h 265739"/>
                      <a:gd name="connsiteX71" fmla="*/ 400220 w 660635"/>
                      <a:gd name="connsiteY71" fmla="*/ 185450 h 265739"/>
                      <a:gd name="connsiteX72" fmla="*/ 400220 w 660635"/>
                      <a:gd name="connsiteY72" fmla="*/ 193449 h 265739"/>
                      <a:gd name="connsiteX73" fmla="*/ 391020 w 660635"/>
                      <a:gd name="connsiteY73" fmla="*/ 220394 h 265739"/>
                      <a:gd name="connsiteX74" fmla="*/ 362600 w 660635"/>
                      <a:gd name="connsiteY74" fmla="*/ 230522 h 265739"/>
                      <a:gd name="connsiteX75" fmla="*/ 339777 w 660635"/>
                      <a:gd name="connsiteY75" fmla="*/ 226373 h 265739"/>
                      <a:gd name="connsiteX76" fmla="*/ 318565 w 660635"/>
                      <a:gd name="connsiteY76" fmla="*/ 213706 h 265739"/>
                      <a:gd name="connsiteX77" fmla="*/ 296698 w 660635"/>
                      <a:gd name="connsiteY77" fmla="*/ 244937 h 265739"/>
                      <a:gd name="connsiteX78" fmla="*/ 328857 w 660635"/>
                      <a:gd name="connsiteY78" fmla="*/ 260416 h 265739"/>
                      <a:gd name="connsiteX79" fmla="*/ 365003 w 660635"/>
                      <a:gd name="connsiteY79" fmla="*/ 265740 h 265739"/>
                      <a:gd name="connsiteX80" fmla="*/ 397162 w 660635"/>
                      <a:gd name="connsiteY80" fmla="*/ 261071 h 265739"/>
                      <a:gd name="connsiteX81" fmla="*/ 421841 w 660635"/>
                      <a:gd name="connsiteY81" fmla="*/ 246930 h 265739"/>
                      <a:gd name="connsiteX82" fmla="*/ 437566 w 660635"/>
                      <a:gd name="connsiteY82" fmla="*/ 223042 h 265739"/>
                      <a:gd name="connsiteX83" fmla="*/ 443163 w 660635"/>
                      <a:gd name="connsiteY83" fmla="*/ 189163 h 265739"/>
                      <a:gd name="connsiteX84" fmla="*/ 443163 w 660635"/>
                      <a:gd name="connsiteY84" fmla="*/ 68824 h 265739"/>
                      <a:gd name="connsiteX85" fmla="*/ 279881 w 660635"/>
                      <a:gd name="connsiteY85" fmla="*/ 201721 h 265739"/>
                      <a:gd name="connsiteX86" fmla="*/ 279881 w 660635"/>
                      <a:gd name="connsiteY86" fmla="*/ 119547 h 265739"/>
                      <a:gd name="connsiteX87" fmla="*/ 277342 w 660635"/>
                      <a:gd name="connsiteY87" fmla="*/ 99809 h 265739"/>
                      <a:gd name="connsiteX88" fmla="*/ 269070 w 660635"/>
                      <a:gd name="connsiteY88" fmla="*/ 82337 h 265739"/>
                      <a:gd name="connsiteX89" fmla="*/ 254000 w 660635"/>
                      <a:gd name="connsiteY89" fmla="*/ 69943 h 265739"/>
                      <a:gd name="connsiteX90" fmla="*/ 231314 w 660635"/>
                      <a:gd name="connsiteY90" fmla="*/ 65138 h 265739"/>
                      <a:gd name="connsiteX91" fmla="*/ 218237 w 660635"/>
                      <a:gd name="connsiteY91" fmla="*/ 67022 h 265739"/>
                      <a:gd name="connsiteX92" fmla="*/ 206880 w 660635"/>
                      <a:gd name="connsiteY92" fmla="*/ 71827 h 265739"/>
                      <a:gd name="connsiteX93" fmla="*/ 197817 w 660635"/>
                      <a:gd name="connsiteY93" fmla="*/ 78897 h 265739"/>
                      <a:gd name="connsiteX94" fmla="*/ 191538 w 660635"/>
                      <a:gd name="connsiteY94" fmla="*/ 87306 h 265739"/>
                      <a:gd name="connsiteX95" fmla="*/ 190992 w 660635"/>
                      <a:gd name="connsiteY95" fmla="*/ 87306 h 265739"/>
                      <a:gd name="connsiteX96" fmla="*/ 190992 w 660635"/>
                      <a:gd name="connsiteY96" fmla="*/ 68906 h 265739"/>
                      <a:gd name="connsiteX97" fmla="*/ 148567 w 660635"/>
                      <a:gd name="connsiteY97" fmla="*/ 68906 h 265739"/>
                      <a:gd name="connsiteX98" fmla="*/ 148567 w 660635"/>
                      <a:gd name="connsiteY98" fmla="*/ 201775 h 265739"/>
                      <a:gd name="connsiteX99" fmla="*/ 192602 w 660635"/>
                      <a:gd name="connsiteY99" fmla="*/ 201775 h 265739"/>
                      <a:gd name="connsiteX100" fmla="*/ 192602 w 660635"/>
                      <a:gd name="connsiteY100" fmla="*/ 129730 h 265739"/>
                      <a:gd name="connsiteX101" fmla="*/ 194077 w 660635"/>
                      <a:gd name="connsiteY101" fmla="*/ 118919 h 265739"/>
                      <a:gd name="connsiteX102" fmla="*/ 198472 w 660635"/>
                      <a:gd name="connsiteY102" fmla="*/ 109719 h 265739"/>
                      <a:gd name="connsiteX103" fmla="*/ 205816 w 660635"/>
                      <a:gd name="connsiteY103" fmla="*/ 103468 h 265739"/>
                      <a:gd name="connsiteX104" fmla="*/ 216080 w 660635"/>
                      <a:gd name="connsiteY104" fmla="*/ 101202 h 265739"/>
                      <a:gd name="connsiteX105" fmla="*/ 225827 w 660635"/>
                      <a:gd name="connsiteY105" fmla="*/ 103468 h 265739"/>
                      <a:gd name="connsiteX106" fmla="*/ 231833 w 660635"/>
                      <a:gd name="connsiteY106" fmla="*/ 109610 h 265739"/>
                      <a:gd name="connsiteX107" fmla="*/ 234890 w 660635"/>
                      <a:gd name="connsiteY107" fmla="*/ 118537 h 265739"/>
                      <a:gd name="connsiteX108" fmla="*/ 235818 w 660635"/>
                      <a:gd name="connsiteY108" fmla="*/ 129212 h 265739"/>
                      <a:gd name="connsiteX109" fmla="*/ 235818 w 660635"/>
                      <a:gd name="connsiteY109" fmla="*/ 201775 h 265739"/>
                      <a:gd name="connsiteX110" fmla="*/ 279826 w 660635"/>
                      <a:gd name="connsiteY110" fmla="*/ 201775 h 265739"/>
                      <a:gd name="connsiteX111" fmla="*/ 28556 w 660635"/>
                      <a:gd name="connsiteY111" fmla="*/ 110729 h 265739"/>
                      <a:gd name="connsiteX112" fmla="*/ 43380 w 660635"/>
                      <a:gd name="connsiteY112" fmla="*/ 101120 h 265739"/>
                      <a:gd name="connsiteX113" fmla="*/ 61398 w 660635"/>
                      <a:gd name="connsiteY113" fmla="*/ 97107 h 265739"/>
                      <a:gd name="connsiteX114" fmla="*/ 78461 w 660635"/>
                      <a:gd name="connsiteY114" fmla="*/ 101775 h 265739"/>
                      <a:gd name="connsiteX115" fmla="*/ 85395 w 660635"/>
                      <a:gd name="connsiteY115" fmla="*/ 116326 h 265739"/>
                      <a:gd name="connsiteX116" fmla="*/ 85395 w 660635"/>
                      <a:gd name="connsiteY116" fmla="*/ 118455 h 265739"/>
                      <a:gd name="connsiteX117" fmla="*/ 55774 w 660635"/>
                      <a:gd name="connsiteY117" fmla="*/ 120066 h 265739"/>
                      <a:gd name="connsiteX118" fmla="*/ 28146 w 660635"/>
                      <a:gd name="connsiteY118" fmla="*/ 126482 h 265739"/>
                      <a:gd name="connsiteX119" fmla="*/ 7862 w 660635"/>
                      <a:gd name="connsiteY119" fmla="*/ 140077 h 265739"/>
                      <a:gd name="connsiteX120" fmla="*/ 0 w 660635"/>
                      <a:gd name="connsiteY120" fmla="*/ 163282 h 265739"/>
                      <a:gd name="connsiteX121" fmla="*/ 4532 w 660635"/>
                      <a:gd name="connsiteY121" fmla="*/ 183020 h 265739"/>
                      <a:gd name="connsiteX122" fmla="*/ 16134 w 660635"/>
                      <a:gd name="connsiteY122" fmla="*/ 195824 h 265739"/>
                      <a:gd name="connsiteX123" fmla="*/ 31750 w 660635"/>
                      <a:gd name="connsiteY123" fmla="*/ 202758 h 265739"/>
                      <a:gd name="connsiteX124" fmla="*/ 48294 w 660635"/>
                      <a:gd name="connsiteY124" fmla="*/ 204888 h 265739"/>
                      <a:gd name="connsiteX125" fmla="*/ 70571 w 660635"/>
                      <a:gd name="connsiteY125" fmla="*/ 200356 h 265739"/>
                      <a:gd name="connsiteX126" fmla="*/ 85913 w 660635"/>
                      <a:gd name="connsiteY126" fmla="*/ 187552 h 265739"/>
                      <a:gd name="connsiteX127" fmla="*/ 86705 w 660635"/>
                      <a:gd name="connsiteY127" fmla="*/ 187552 h 265739"/>
                      <a:gd name="connsiteX128" fmla="*/ 86705 w 660635"/>
                      <a:gd name="connsiteY128" fmla="*/ 201693 h 265739"/>
                      <a:gd name="connsiteX129" fmla="*/ 126727 w 660635"/>
                      <a:gd name="connsiteY129" fmla="*/ 201693 h 265739"/>
                      <a:gd name="connsiteX130" fmla="*/ 126727 w 660635"/>
                      <a:gd name="connsiteY130" fmla="*/ 134726 h 265739"/>
                      <a:gd name="connsiteX131" fmla="*/ 123397 w 660635"/>
                      <a:gd name="connsiteY131" fmla="*/ 103386 h 265739"/>
                      <a:gd name="connsiteX132" fmla="*/ 112859 w 660635"/>
                      <a:gd name="connsiteY132" fmla="*/ 81518 h 265739"/>
                      <a:gd name="connsiteX133" fmla="*/ 94049 w 660635"/>
                      <a:gd name="connsiteY133" fmla="*/ 68714 h 265739"/>
                      <a:gd name="connsiteX134" fmla="*/ 65629 w 660635"/>
                      <a:gd name="connsiteY134" fmla="*/ 64565 h 265739"/>
                      <a:gd name="connsiteX135" fmla="*/ 33743 w 660635"/>
                      <a:gd name="connsiteY135" fmla="*/ 70161 h 265739"/>
                      <a:gd name="connsiteX136" fmla="*/ 6388 w 660635"/>
                      <a:gd name="connsiteY136" fmla="*/ 86978 h 265739"/>
                      <a:gd name="connsiteX137" fmla="*/ 28529 w 660635"/>
                      <a:gd name="connsiteY137" fmla="*/ 110729 h 265739"/>
                      <a:gd name="connsiteX138" fmla="*/ 86705 w 660635"/>
                      <a:gd name="connsiteY138" fmla="*/ 148349 h 265739"/>
                      <a:gd name="connsiteX139" fmla="*/ 79634 w 660635"/>
                      <a:gd name="connsiteY139" fmla="*/ 168223 h 265739"/>
                      <a:gd name="connsiteX140" fmla="*/ 59214 w 660635"/>
                      <a:gd name="connsiteY140" fmla="*/ 175567 h 265739"/>
                      <a:gd name="connsiteX141" fmla="*/ 52553 w 660635"/>
                      <a:gd name="connsiteY141" fmla="*/ 174912 h 265739"/>
                      <a:gd name="connsiteX142" fmla="*/ 46410 w 660635"/>
                      <a:gd name="connsiteY142" fmla="*/ 172646 h 265739"/>
                      <a:gd name="connsiteX143" fmla="*/ 42015 w 660635"/>
                      <a:gd name="connsiteY143" fmla="*/ 168387 h 265739"/>
                      <a:gd name="connsiteX144" fmla="*/ 40295 w 660635"/>
                      <a:gd name="connsiteY144" fmla="*/ 161972 h 265739"/>
                      <a:gd name="connsiteX145" fmla="*/ 44035 w 660635"/>
                      <a:gd name="connsiteY145" fmla="*/ 152499 h 265739"/>
                      <a:gd name="connsiteX146" fmla="*/ 53508 w 660635"/>
                      <a:gd name="connsiteY146" fmla="*/ 147011 h 265739"/>
                      <a:gd name="connsiteX147" fmla="*/ 66585 w 660635"/>
                      <a:gd name="connsiteY147" fmla="*/ 144472 h 265739"/>
                      <a:gd name="connsiteX148" fmla="*/ 81136 w 660635"/>
                      <a:gd name="connsiteY148" fmla="*/ 143817 h 265739"/>
                      <a:gd name="connsiteX149" fmla="*/ 86732 w 660635"/>
                      <a:gd name="connsiteY149" fmla="*/ 143817 h 265739"/>
                      <a:gd name="connsiteX150" fmla="*/ 86732 w 660635"/>
                      <a:gd name="connsiteY150" fmla="*/ 148349 h 26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60635" h="265739">
                        <a:moveTo>
                          <a:pt x="660636" y="0"/>
                        </a:moveTo>
                        <a:lnTo>
                          <a:pt x="616082" y="0"/>
                        </a:lnTo>
                        <a:lnTo>
                          <a:pt x="616082" y="201721"/>
                        </a:lnTo>
                        <a:lnTo>
                          <a:pt x="660636" y="201721"/>
                        </a:lnTo>
                        <a:lnTo>
                          <a:pt x="660636" y="0"/>
                        </a:lnTo>
                        <a:close/>
                        <a:moveTo>
                          <a:pt x="594078" y="106471"/>
                        </a:moveTo>
                        <a:cubicBezTo>
                          <a:pt x="590775" y="97571"/>
                          <a:pt x="586215" y="90009"/>
                          <a:pt x="580319" y="83784"/>
                        </a:cubicBezTo>
                        <a:cubicBezTo>
                          <a:pt x="574449" y="77560"/>
                          <a:pt x="567433" y="72809"/>
                          <a:pt x="559243" y="69506"/>
                        </a:cubicBezTo>
                        <a:cubicBezTo>
                          <a:pt x="551053" y="66230"/>
                          <a:pt x="542071" y="64565"/>
                          <a:pt x="532298" y="64565"/>
                        </a:cubicBezTo>
                        <a:cubicBezTo>
                          <a:pt x="522524" y="64565"/>
                          <a:pt x="512724" y="66257"/>
                          <a:pt x="504015" y="69643"/>
                        </a:cubicBezTo>
                        <a:cubicBezTo>
                          <a:pt x="495306" y="73028"/>
                          <a:pt x="487744" y="77778"/>
                          <a:pt x="481328" y="83921"/>
                        </a:cubicBezTo>
                        <a:cubicBezTo>
                          <a:pt x="474940" y="90063"/>
                          <a:pt x="469862" y="97516"/>
                          <a:pt x="466122" y="106334"/>
                        </a:cubicBezTo>
                        <a:cubicBezTo>
                          <a:pt x="462382" y="115125"/>
                          <a:pt x="460526" y="124953"/>
                          <a:pt x="460526" y="135818"/>
                        </a:cubicBezTo>
                        <a:cubicBezTo>
                          <a:pt x="460526" y="146684"/>
                          <a:pt x="462437" y="156976"/>
                          <a:pt x="466259" y="165685"/>
                        </a:cubicBezTo>
                        <a:cubicBezTo>
                          <a:pt x="470081" y="174393"/>
                          <a:pt x="475322" y="181737"/>
                          <a:pt x="482011" y="187688"/>
                        </a:cubicBezTo>
                        <a:cubicBezTo>
                          <a:pt x="488672" y="193667"/>
                          <a:pt x="496453" y="198172"/>
                          <a:pt x="505353" y="201284"/>
                        </a:cubicBezTo>
                        <a:cubicBezTo>
                          <a:pt x="514252" y="204396"/>
                          <a:pt x="523671" y="205952"/>
                          <a:pt x="533635" y="205952"/>
                        </a:cubicBezTo>
                        <a:cubicBezTo>
                          <a:pt x="547149" y="205952"/>
                          <a:pt x="559025" y="203523"/>
                          <a:pt x="569262" y="198609"/>
                        </a:cubicBezTo>
                        <a:cubicBezTo>
                          <a:pt x="579500" y="193722"/>
                          <a:pt x="587717" y="186733"/>
                          <a:pt x="593941" y="177669"/>
                        </a:cubicBezTo>
                        <a:lnTo>
                          <a:pt x="563529" y="158450"/>
                        </a:lnTo>
                        <a:cubicBezTo>
                          <a:pt x="560499" y="162545"/>
                          <a:pt x="556595" y="165876"/>
                          <a:pt x="551790" y="168469"/>
                        </a:cubicBezTo>
                        <a:cubicBezTo>
                          <a:pt x="546985" y="171063"/>
                          <a:pt x="541116" y="172318"/>
                          <a:pt x="534181" y="172318"/>
                        </a:cubicBezTo>
                        <a:cubicBezTo>
                          <a:pt x="530278" y="172318"/>
                          <a:pt x="526483" y="171691"/>
                          <a:pt x="522852" y="170462"/>
                        </a:cubicBezTo>
                        <a:cubicBezTo>
                          <a:pt x="519194" y="169206"/>
                          <a:pt x="515918" y="167486"/>
                          <a:pt x="512969" y="165248"/>
                        </a:cubicBezTo>
                        <a:cubicBezTo>
                          <a:pt x="510048" y="163036"/>
                          <a:pt x="507618" y="160416"/>
                          <a:pt x="505762" y="157385"/>
                        </a:cubicBezTo>
                        <a:cubicBezTo>
                          <a:pt x="503906" y="154355"/>
                          <a:pt x="502786" y="150970"/>
                          <a:pt x="502431" y="147257"/>
                        </a:cubicBezTo>
                        <a:lnTo>
                          <a:pt x="598746" y="147257"/>
                        </a:lnTo>
                        <a:cubicBezTo>
                          <a:pt x="598910" y="145646"/>
                          <a:pt x="599019" y="143981"/>
                          <a:pt x="599019" y="142179"/>
                        </a:cubicBezTo>
                        <a:lnTo>
                          <a:pt x="599019" y="136828"/>
                        </a:lnTo>
                        <a:cubicBezTo>
                          <a:pt x="599019" y="125444"/>
                          <a:pt x="597381" y="115316"/>
                          <a:pt x="594078" y="106416"/>
                        </a:cubicBezTo>
                        <a:moveTo>
                          <a:pt x="502431" y="120066"/>
                        </a:moveTo>
                        <a:cubicBezTo>
                          <a:pt x="502595" y="116681"/>
                          <a:pt x="503496" y="113432"/>
                          <a:pt x="505107" y="110320"/>
                        </a:cubicBezTo>
                        <a:cubicBezTo>
                          <a:pt x="506718" y="107208"/>
                          <a:pt x="508847" y="104505"/>
                          <a:pt x="511522" y="102184"/>
                        </a:cubicBezTo>
                        <a:cubicBezTo>
                          <a:pt x="514198" y="99864"/>
                          <a:pt x="517310" y="98035"/>
                          <a:pt x="520859" y="96724"/>
                        </a:cubicBezTo>
                        <a:cubicBezTo>
                          <a:pt x="524408" y="95387"/>
                          <a:pt x="528339" y="94732"/>
                          <a:pt x="532598" y="94732"/>
                        </a:cubicBezTo>
                        <a:cubicBezTo>
                          <a:pt x="541307" y="94732"/>
                          <a:pt x="547859" y="97216"/>
                          <a:pt x="552200" y="102212"/>
                        </a:cubicBezTo>
                        <a:cubicBezTo>
                          <a:pt x="556568" y="107180"/>
                          <a:pt x="558724" y="113159"/>
                          <a:pt x="558724" y="120093"/>
                        </a:cubicBezTo>
                        <a:lnTo>
                          <a:pt x="502431" y="120093"/>
                        </a:lnTo>
                        <a:close/>
                        <a:moveTo>
                          <a:pt x="399292" y="147557"/>
                        </a:moveTo>
                        <a:cubicBezTo>
                          <a:pt x="397790" y="151652"/>
                          <a:pt x="395633" y="155201"/>
                          <a:pt x="392903" y="158232"/>
                        </a:cubicBezTo>
                        <a:cubicBezTo>
                          <a:pt x="390146" y="161262"/>
                          <a:pt x="386761" y="163692"/>
                          <a:pt x="382748" y="165575"/>
                        </a:cubicBezTo>
                        <a:cubicBezTo>
                          <a:pt x="378762" y="167432"/>
                          <a:pt x="374257" y="168387"/>
                          <a:pt x="369289" y="168387"/>
                        </a:cubicBezTo>
                        <a:cubicBezTo>
                          <a:pt x="364320" y="168387"/>
                          <a:pt x="359897" y="167459"/>
                          <a:pt x="356075" y="165575"/>
                        </a:cubicBezTo>
                        <a:cubicBezTo>
                          <a:pt x="352253" y="163692"/>
                          <a:pt x="349005" y="161207"/>
                          <a:pt x="346329" y="158095"/>
                        </a:cubicBezTo>
                        <a:cubicBezTo>
                          <a:pt x="343654" y="154983"/>
                          <a:pt x="341606" y="151379"/>
                          <a:pt x="340187" y="147284"/>
                        </a:cubicBezTo>
                        <a:cubicBezTo>
                          <a:pt x="338767" y="143189"/>
                          <a:pt x="338057" y="138930"/>
                          <a:pt x="338057" y="134480"/>
                        </a:cubicBezTo>
                        <a:cubicBezTo>
                          <a:pt x="338057" y="130031"/>
                          <a:pt x="338767" y="125499"/>
                          <a:pt x="340187" y="121404"/>
                        </a:cubicBezTo>
                        <a:cubicBezTo>
                          <a:pt x="341606" y="117309"/>
                          <a:pt x="343654" y="113760"/>
                          <a:pt x="346329" y="110729"/>
                        </a:cubicBezTo>
                        <a:cubicBezTo>
                          <a:pt x="349005" y="107699"/>
                          <a:pt x="352253" y="105297"/>
                          <a:pt x="356075" y="103522"/>
                        </a:cubicBezTo>
                        <a:cubicBezTo>
                          <a:pt x="359897" y="101748"/>
                          <a:pt x="364293" y="100847"/>
                          <a:pt x="369289" y="100847"/>
                        </a:cubicBezTo>
                        <a:cubicBezTo>
                          <a:pt x="374285" y="100847"/>
                          <a:pt x="378707" y="101748"/>
                          <a:pt x="382639" y="103522"/>
                        </a:cubicBezTo>
                        <a:cubicBezTo>
                          <a:pt x="386542" y="105297"/>
                          <a:pt x="389928" y="107754"/>
                          <a:pt x="392767" y="110866"/>
                        </a:cubicBezTo>
                        <a:cubicBezTo>
                          <a:pt x="395606" y="113978"/>
                          <a:pt x="397790" y="117582"/>
                          <a:pt x="399292" y="121677"/>
                        </a:cubicBezTo>
                        <a:cubicBezTo>
                          <a:pt x="400793" y="125772"/>
                          <a:pt x="401557" y="130031"/>
                          <a:pt x="401557" y="134480"/>
                        </a:cubicBezTo>
                        <a:cubicBezTo>
                          <a:pt x="401557" y="138930"/>
                          <a:pt x="400793" y="143462"/>
                          <a:pt x="399292" y="147557"/>
                        </a:cubicBezTo>
                        <a:moveTo>
                          <a:pt x="443190" y="68851"/>
                        </a:moveTo>
                        <a:lnTo>
                          <a:pt x="401830" y="68851"/>
                        </a:lnTo>
                        <a:lnTo>
                          <a:pt x="401830" y="85941"/>
                        </a:lnTo>
                        <a:lnTo>
                          <a:pt x="401284" y="85941"/>
                        </a:lnTo>
                        <a:cubicBezTo>
                          <a:pt x="396671" y="78843"/>
                          <a:pt x="390528" y="73574"/>
                          <a:pt x="382884" y="70189"/>
                        </a:cubicBezTo>
                        <a:cubicBezTo>
                          <a:pt x="375240" y="66803"/>
                          <a:pt x="367241" y="65111"/>
                          <a:pt x="358887" y="65111"/>
                        </a:cubicBezTo>
                        <a:cubicBezTo>
                          <a:pt x="348923" y="65111"/>
                          <a:pt x="340023" y="67022"/>
                          <a:pt x="332188" y="70844"/>
                        </a:cubicBezTo>
                        <a:cubicBezTo>
                          <a:pt x="324353" y="74666"/>
                          <a:pt x="317746" y="79798"/>
                          <a:pt x="312313" y="86187"/>
                        </a:cubicBezTo>
                        <a:cubicBezTo>
                          <a:pt x="306881" y="92602"/>
                          <a:pt x="302758" y="99973"/>
                          <a:pt x="299919" y="108327"/>
                        </a:cubicBezTo>
                        <a:cubicBezTo>
                          <a:pt x="297080" y="116681"/>
                          <a:pt x="295660" y="125499"/>
                          <a:pt x="295660" y="134754"/>
                        </a:cubicBezTo>
                        <a:cubicBezTo>
                          <a:pt x="295660" y="144008"/>
                          <a:pt x="297080" y="152772"/>
                          <a:pt x="299919" y="161016"/>
                        </a:cubicBezTo>
                        <a:cubicBezTo>
                          <a:pt x="302758" y="169288"/>
                          <a:pt x="306908" y="176523"/>
                          <a:pt x="312313" y="182774"/>
                        </a:cubicBezTo>
                        <a:cubicBezTo>
                          <a:pt x="317746" y="188999"/>
                          <a:pt x="324353" y="193940"/>
                          <a:pt x="332188" y="197598"/>
                        </a:cubicBezTo>
                        <a:cubicBezTo>
                          <a:pt x="340023" y="201257"/>
                          <a:pt x="349005" y="203058"/>
                          <a:pt x="359133" y="203058"/>
                        </a:cubicBezTo>
                        <a:cubicBezTo>
                          <a:pt x="368033" y="203058"/>
                          <a:pt x="375950" y="201475"/>
                          <a:pt x="382884" y="198254"/>
                        </a:cubicBezTo>
                        <a:cubicBezTo>
                          <a:pt x="389818" y="195060"/>
                          <a:pt x="395333" y="190773"/>
                          <a:pt x="399428" y="185450"/>
                        </a:cubicBezTo>
                        <a:lnTo>
                          <a:pt x="400220" y="185450"/>
                        </a:lnTo>
                        <a:lnTo>
                          <a:pt x="400220" y="193449"/>
                        </a:lnTo>
                        <a:cubicBezTo>
                          <a:pt x="400220" y="204642"/>
                          <a:pt x="397162" y="213624"/>
                          <a:pt x="391020" y="220394"/>
                        </a:cubicBezTo>
                        <a:cubicBezTo>
                          <a:pt x="384877" y="227137"/>
                          <a:pt x="375404" y="230522"/>
                          <a:pt x="362600" y="230522"/>
                        </a:cubicBezTo>
                        <a:cubicBezTo>
                          <a:pt x="355147" y="230522"/>
                          <a:pt x="347531" y="229130"/>
                          <a:pt x="339777" y="226373"/>
                        </a:cubicBezTo>
                        <a:cubicBezTo>
                          <a:pt x="332051" y="223615"/>
                          <a:pt x="324981" y="219384"/>
                          <a:pt x="318565" y="213706"/>
                        </a:cubicBezTo>
                        <a:lnTo>
                          <a:pt x="296698" y="244937"/>
                        </a:lnTo>
                        <a:cubicBezTo>
                          <a:pt x="305761" y="251680"/>
                          <a:pt x="316490" y="256840"/>
                          <a:pt x="328857" y="260416"/>
                        </a:cubicBezTo>
                        <a:cubicBezTo>
                          <a:pt x="341224" y="263965"/>
                          <a:pt x="353264" y="265740"/>
                          <a:pt x="365003" y="265740"/>
                        </a:cubicBezTo>
                        <a:cubicBezTo>
                          <a:pt x="376742" y="265740"/>
                          <a:pt x="387443" y="264183"/>
                          <a:pt x="397162" y="261071"/>
                        </a:cubicBezTo>
                        <a:cubicBezTo>
                          <a:pt x="406854" y="257959"/>
                          <a:pt x="415071" y="253236"/>
                          <a:pt x="421841" y="246930"/>
                        </a:cubicBezTo>
                        <a:cubicBezTo>
                          <a:pt x="428585" y="240623"/>
                          <a:pt x="433826" y="232652"/>
                          <a:pt x="437566" y="223042"/>
                        </a:cubicBezTo>
                        <a:cubicBezTo>
                          <a:pt x="441306" y="213433"/>
                          <a:pt x="443163" y="202130"/>
                          <a:pt x="443163" y="189163"/>
                        </a:cubicBezTo>
                        <a:lnTo>
                          <a:pt x="443163" y="68824"/>
                        </a:lnTo>
                        <a:close/>
                        <a:moveTo>
                          <a:pt x="279881" y="201721"/>
                        </a:moveTo>
                        <a:lnTo>
                          <a:pt x="279881" y="119547"/>
                        </a:lnTo>
                        <a:cubicBezTo>
                          <a:pt x="279881" y="112968"/>
                          <a:pt x="279035" y="106389"/>
                          <a:pt x="277342" y="99809"/>
                        </a:cubicBezTo>
                        <a:cubicBezTo>
                          <a:pt x="275649" y="93230"/>
                          <a:pt x="272892" y="87415"/>
                          <a:pt x="269070" y="82337"/>
                        </a:cubicBezTo>
                        <a:cubicBezTo>
                          <a:pt x="265248" y="77259"/>
                          <a:pt x="260225" y="73137"/>
                          <a:pt x="254000" y="69943"/>
                        </a:cubicBezTo>
                        <a:cubicBezTo>
                          <a:pt x="247776" y="66749"/>
                          <a:pt x="240214" y="65138"/>
                          <a:pt x="231314" y="65138"/>
                        </a:cubicBezTo>
                        <a:cubicBezTo>
                          <a:pt x="226673" y="65138"/>
                          <a:pt x="222332" y="65766"/>
                          <a:pt x="218237" y="67022"/>
                        </a:cubicBezTo>
                        <a:cubicBezTo>
                          <a:pt x="214142" y="68250"/>
                          <a:pt x="210375" y="69861"/>
                          <a:pt x="206880" y="71827"/>
                        </a:cubicBezTo>
                        <a:cubicBezTo>
                          <a:pt x="203413" y="73792"/>
                          <a:pt x="200383" y="76140"/>
                          <a:pt x="197817" y="78897"/>
                        </a:cubicBezTo>
                        <a:cubicBezTo>
                          <a:pt x="195223" y="81655"/>
                          <a:pt x="193148" y="84467"/>
                          <a:pt x="191538" y="87306"/>
                        </a:cubicBezTo>
                        <a:lnTo>
                          <a:pt x="190992" y="87306"/>
                        </a:lnTo>
                        <a:lnTo>
                          <a:pt x="190992" y="68906"/>
                        </a:lnTo>
                        <a:lnTo>
                          <a:pt x="148567" y="68906"/>
                        </a:lnTo>
                        <a:lnTo>
                          <a:pt x="148567" y="201775"/>
                        </a:lnTo>
                        <a:lnTo>
                          <a:pt x="192602" y="201775"/>
                        </a:lnTo>
                        <a:lnTo>
                          <a:pt x="192602" y="129730"/>
                        </a:lnTo>
                        <a:cubicBezTo>
                          <a:pt x="192602" y="125990"/>
                          <a:pt x="193094" y="122387"/>
                          <a:pt x="194077" y="118919"/>
                        </a:cubicBezTo>
                        <a:cubicBezTo>
                          <a:pt x="195059" y="115452"/>
                          <a:pt x="196534" y="112395"/>
                          <a:pt x="198472" y="109719"/>
                        </a:cubicBezTo>
                        <a:cubicBezTo>
                          <a:pt x="200410" y="107044"/>
                          <a:pt x="202867" y="104969"/>
                          <a:pt x="205816" y="103468"/>
                        </a:cubicBezTo>
                        <a:cubicBezTo>
                          <a:pt x="208764" y="101966"/>
                          <a:pt x="212177" y="101202"/>
                          <a:pt x="216080" y="101202"/>
                        </a:cubicBezTo>
                        <a:cubicBezTo>
                          <a:pt x="219984" y="101202"/>
                          <a:pt x="223233" y="101966"/>
                          <a:pt x="225827" y="103468"/>
                        </a:cubicBezTo>
                        <a:cubicBezTo>
                          <a:pt x="228393" y="104969"/>
                          <a:pt x="230413" y="107017"/>
                          <a:pt x="231833" y="109610"/>
                        </a:cubicBezTo>
                        <a:cubicBezTo>
                          <a:pt x="233252" y="112176"/>
                          <a:pt x="234262" y="115179"/>
                          <a:pt x="234890" y="118537"/>
                        </a:cubicBezTo>
                        <a:cubicBezTo>
                          <a:pt x="235518" y="121922"/>
                          <a:pt x="235818" y="125471"/>
                          <a:pt x="235818" y="129212"/>
                        </a:cubicBezTo>
                        <a:lnTo>
                          <a:pt x="235818" y="201775"/>
                        </a:lnTo>
                        <a:lnTo>
                          <a:pt x="279826" y="201775"/>
                        </a:lnTo>
                        <a:close/>
                        <a:moveTo>
                          <a:pt x="28556" y="110729"/>
                        </a:moveTo>
                        <a:cubicBezTo>
                          <a:pt x="32651" y="106989"/>
                          <a:pt x="37592" y="103795"/>
                          <a:pt x="43380" y="101120"/>
                        </a:cubicBezTo>
                        <a:cubicBezTo>
                          <a:pt x="49168" y="98444"/>
                          <a:pt x="55174" y="97107"/>
                          <a:pt x="61398" y="97107"/>
                        </a:cubicBezTo>
                        <a:cubicBezTo>
                          <a:pt x="68141" y="97107"/>
                          <a:pt x="73847" y="98663"/>
                          <a:pt x="78461" y="101775"/>
                        </a:cubicBezTo>
                        <a:cubicBezTo>
                          <a:pt x="83074" y="104887"/>
                          <a:pt x="85395" y="109747"/>
                          <a:pt x="85395" y="116326"/>
                        </a:cubicBezTo>
                        <a:lnTo>
                          <a:pt x="85395" y="118455"/>
                        </a:lnTo>
                        <a:cubicBezTo>
                          <a:pt x="75785" y="118455"/>
                          <a:pt x="65930" y="119001"/>
                          <a:pt x="55774" y="120066"/>
                        </a:cubicBezTo>
                        <a:cubicBezTo>
                          <a:pt x="45646" y="121131"/>
                          <a:pt x="36418" y="123260"/>
                          <a:pt x="28146" y="126482"/>
                        </a:cubicBezTo>
                        <a:cubicBezTo>
                          <a:pt x="19874" y="129676"/>
                          <a:pt x="13104" y="134235"/>
                          <a:pt x="7862" y="140077"/>
                        </a:cubicBezTo>
                        <a:cubicBezTo>
                          <a:pt x="2621" y="145947"/>
                          <a:pt x="0" y="153700"/>
                          <a:pt x="0" y="163282"/>
                        </a:cubicBezTo>
                        <a:cubicBezTo>
                          <a:pt x="0" y="171117"/>
                          <a:pt x="1502" y="177697"/>
                          <a:pt x="4532" y="183020"/>
                        </a:cubicBezTo>
                        <a:cubicBezTo>
                          <a:pt x="7562" y="188371"/>
                          <a:pt x="11411" y="192630"/>
                          <a:pt x="16134" y="195824"/>
                        </a:cubicBezTo>
                        <a:cubicBezTo>
                          <a:pt x="20830" y="199018"/>
                          <a:pt x="26044" y="201339"/>
                          <a:pt x="31750" y="202758"/>
                        </a:cubicBezTo>
                        <a:cubicBezTo>
                          <a:pt x="37428" y="204178"/>
                          <a:pt x="42970" y="204888"/>
                          <a:pt x="48294" y="204888"/>
                        </a:cubicBezTo>
                        <a:cubicBezTo>
                          <a:pt x="56293" y="204888"/>
                          <a:pt x="63718" y="203359"/>
                          <a:pt x="70571" y="200356"/>
                        </a:cubicBezTo>
                        <a:cubicBezTo>
                          <a:pt x="77423" y="197325"/>
                          <a:pt x="82528" y="193067"/>
                          <a:pt x="85913" y="187552"/>
                        </a:cubicBezTo>
                        <a:lnTo>
                          <a:pt x="86705" y="187552"/>
                        </a:lnTo>
                        <a:lnTo>
                          <a:pt x="86705" y="201693"/>
                        </a:lnTo>
                        <a:lnTo>
                          <a:pt x="126727" y="201693"/>
                        </a:lnTo>
                        <a:lnTo>
                          <a:pt x="126727" y="134726"/>
                        </a:lnTo>
                        <a:cubicBezTo>
                          <a:pt x="126727" y="122632"/>
                          <a:pt x="125608" y="112176"/>
                          <a:pt x="123397" y="103386"/>
                        </a:cubicBezTo>
                        <a:cubicBezTo>
                          <a:pt x="121158" y="94568"/>
                          <a:pt x="117664" y="87279"/>
                          <a:pt x="112859" y="81518"/>
                        </a:cubicBezTo>
                        <a:cubicBezTo>
                          <a:pt x="108054" y="75731"/>
                          <a:pt x="101775" y="71472"/>
                          <a:pt x="94049" y="68714"/>
                        </a:cubicBezTo>
                        <a:cubicBezTo>
                          <a:pt x="86296" y="65957"/>
                          <a:pt x="76850" y="64565"/>
                          <a:pt x="65629" y="64565"/>
                        </a:cubicBezTo>
                        <a:cubicBezTo>
                          <a:pt x="54409" y="64565"/>
                          <a:pt x="44144" y="66421"/>
                          <a:pt x="33743" y="70161"/>
                        </a:cubicBezTo>
                        <a:cubicBezTo>
                          <a:pt x="23342" y="73901"/>
                          <a:pt x="14223" y="79498"/>
                          <a:pt x="6388" y="86978"/>
                        </a:cubicBezTo>
                        <a:lnTo>
                          <a:pt x="28529" y="110729"/>
                        </a:lnTo>
                        <a:close/>
                        <a:moveTo>
                          <a:pt x="86705" y="148349"/>
                        </a:moveTo>
                        <a:cubicBezTo>
                          <a:pt x="86705" y="156703"/>
                          <a:pt x="84357" y="163337"/>
                          <a:pt x="79634" y="168223"/>
                        </a:cubicBezTo>
                        <a:cubicBezTo>
                          <a:pt x="74912" y="173110"/>
                          <a:pt x="68114" y="175567"/>
                          <a:pt x="59214" y="175567"/>
                        </a:cubicBezTo>
                        <a:cubicBezTo>
                          <a:pt x="57085" y="175567"/>
                          <a:pt x="54846" y="175349"/>
                          <a:pt x="52553" y="174912"/>
                        </a:cubicBezTo>
                        <a:cubicBezTo>
                          <a:pt x="50232" y="174475"/>
                          <a:pt x="48185" y="173711"/>
                          <a:pt x="46410" y="172646"/>
                        </a:cubicBezTo>
                        <a:cubicBezTo>
                          <a:pt x="44636" y="171581"/>
                          <a:pt x="43161" y="170162"/>
                          <a:pt x="42015" y="168387"/>
                        </a:cubicBezTo>
                        <a:cubicBezTo>
                          <a:pt x="40868" y="166613"/>
                          <a:pt x="40295" y="164483"/>
                          <a:pt x="40295" y="161972"/>
                        </a:cubicBezTo>
                        <a:cubicBezTo>
                          <a:pt x="40295" y="158068"/>
                          <a:pt x="41551" y="154901"/>
                          <a:pt x="44035" y="152499"/>
                        </a:cubicBezTo>
                        <a:cubicBezTo>
                          <a:pt x="46519" y="150096"/>
                          <a:pt x="49686" y="148267"/>
                          <a:pt x="53508" y="147011"/>
                        </a:cubicBezTo>
                        <a:cubicBezTo>
                          <a:pt x="57330" y="145755"/>
                          <a:pt x="61698" y="144909"/>
                          <a:pt x="66585" y="144472"/>
                        </a:cubicBezTo>
                        <a:cubicBezTo>
                          <a:pt x="71472" y="144036"/>
                          <a:pt x="76331" y="143817"/>
                          <a:pt x="81136" y="143817"/>
                        </a:cubicBezTo>
                        <a:lnTo>
                          <a:pt x="86732" y="143817"/>
                        </a:lnTo>
                        <a:lnTo>
                          <a:pt x="86732" y="148349"/>
                        </a:lnTo>
                        <a:close/>
                      </a:path>
                    </a:pathLst>
                  </a:custGeom>
                  <a:solidFill>
                    <a:srgbClr val="75C044"/>
                  </a:solidFill>
                  <a:ln w="0" cap="flat">
                    <a:noFill/>
                    <a:prstDash val="solid"/>
                    <a:miter/>
                  </a:ln>
                </p:spPr>
                <p:txBody>
                  <a:bodyPr rtlCol="0" anchor="ctr"/>
                  <a:lstStyle/>
                  <a:p>
                    <a:endParaRPr lang="en-GB" dirty="0"/>
                  </a:p>
                </p:txBody>
              </p:sp>
              <p:sp>
                <p:nvSpPr>
                  <p:cNvPr id="30" name="Freeform: Shape 49">
                    <a:extLst>
                      <a:ext uri="{FF2B5EF4-FFF2-40B4-BE49-F238E27FC236}">
                        <a16:creationId xmlns:a16="http://schemas.microsoft.com/office/drawing/2014/main" id="{2F75A98B-EC7B-967A-72F7-22A3ECA65C4D}"/>
                      </a:ext>
                    </a:extLst>
                  </p:cNvPr>
                  <p:cNvSpPr/>
                  <p:nvPr/>
                </p:nvSpPr>
                <p:spPr>
                  <a:xfrm>
                    <a:off x="9605722" y="6261458"/>
                    <a:ext cx="116380" cy="141442"/>
                  </a:xfrm>
                  <a:custGeom>
                    <a:avLst/>
                    <a:gdLst>
                      <a:gd name="connsiteX0" fmla="*/ 27 w 116380"/>
                      <a:gd name="connsiteY0" fmla="*/ 18673 h 141442"/>
                      <a:gd name="connsiteX1" fmla="*/ 24188 w 116380"/>
                      <a:gd name="connsiteY1" fmla="*/ 4668 h 141442"/>
                      <a:gd name="connsiteX2" fmla="*/ 53399 w 116380"/>
                      <a:gd name="connsiteY2" fmla="*/ 0 h 141442"/>
                      <a:gd name="connsiteX3" fmla="*/ 72755 w 116380"/>
                      <a:gd name="connsiteY3" fmla="*/ 2539 h 141442"/>
                      <a:gd name="connsiteX4" fmla="*/ 90500 w 116380"/>
                      <a:gd name="connsiteY4" fmla="*/ 10401 h 141442"/>
                      <a:gd name="connsiteX5" fmla="*/ 103577 w 116380"/>
                      <a:gd name="connsiteY5" fmla="*/ 24133 h 141442"/>
                      <a:gd name="connsiteX6" fmla="*/ 108654 w 116380"/>
                      <a:gd name="connsiteY6" fmla="*/ 44527 h 141442"/>
                      <a:gd name="connsiteX7" fmla="*/ 105187 w 116380"/>
                      <a:gd name="connsiteY7" fmla="*/ 60552 h 141442"/>
                      <a:gd name="connsiteX8" fmla="*/ 96233 w 116380"/>
                      <a:gd name="connsiteY8" fmla="*/ 71772 h 141442"/>
                      <a:gd name="connsiteX9" fmla="*/ 83811 w 116380"/>
                      <a:gd name="connsiteY9" fmla="*/ 78979 h 141442"/>
                      <a:gd name="connsiteX10" fmla="*/ 69943 w 116380"/>
                      <a:gd name="connsiteY10" fmla="*/ 83238 h 141442"/>
                      <a:gd name="connsiteX11" fmla="*/ 49932 w 116380"/>
                      <a:gd name="connsiteY11" fmla="*/ 89381 h 141442"/>
                      <a:gd name="connsiteX12" fmla="*/ 43516 w 116380"/>
                      <a:gd name="connsiteY12" fmla="*/ 98444 h 141442"/>
                      <a:gd name="connsiteX13" fmla="*/ 48731 w 116380"/>
                      <a:gd name="connsiteY13" fmla="*/ 107399 h 141442"/>
                      <a:gd name="connsiteX14" fmla="*/ 59269 w 116380"/>
                      <a:gd name="connsiteY14" fmla="*/ 109938 h 141442"/>
                      <a:gd name="connsiteX15" fmla="*/ 77423 w 116380"/>
                      <a:gd name="connsiteY15" fmla="*/ 105679 h 141442"/>
                      <a:gd name="connsiteX16" fmla="*/ 91838 w 116380"/>
                      <a:gd name="connsiteY16" fmla="*/ 95005 h 141442"/>
                      <a:gd name="connsiteX17" fmla="*/ 116380 w 116380"/>
                      <a:gd name="connsiteY17" fmla="*/ 120885 h 141442"/>
                      <a:gd name="connsiteX18" fmla="*/ 90363 w 116380"/>
                      <a:gd name="connsiteY18" fmla="*/ 136228 h 141442"/>
                      <a:gd name="connsiteX19" fmla="*/ 58477 w 116380"/>
                      <a:gd name="connsiteY19" fmla="*/ 141442 h 141442"/>
                      <a:gd name="connsiteX20" fmla="*/ 38193 w 116380"/>
                      <a:gd name="connsiteY20" fmla="*/ 139040 h 141442"/>
                      <a:gd name="connsiteX21" fmla="*/ 19902 w 116380"/>
                      <a:gd name="connsiteY21" fmla="*/ 131314 h 141442"/>
                      <a:gd name="connsiteX22" fmla="*/ 6689 w 116380"/>
                      <a:gd name="connsiteY22" fmla="*/ 117309 h 141442"/>
                      <a:gd name="connsiteX23" fmla="*/ 1611 w 116380"/>
                      <a:gd name="connsiteY23" fmla="*/ 96096 h 141442"/>
                      <a:gd name="connsiteX24" fmla="*/ 5351 w 116380"/>
                      <a:gd name="connsiteY24" fmla="*/ 79553 h 141442"/>
                      <a:gd name="connsiteX25" fmla="*/ 15233 w 116380"/>
                      <a:gd name="connsiteY25" fmla="*/ 67814 h 141442"/>
                      <a:gd name="connsiteX26" fmla="*/ 28965 w 116380"/>
                      <a:gd name="connsiteY26" fmla="*/ 60088 h 141442"/>
                      <a:gd name="connsiteX27" fmla="*/ 44035 w 116380"/>
                      <a:gd name="connsiteY27" fmla="*/ 55556 h 141442"/>
                      <a:gd name="connsiteX28" fmla="*/ 62572 w 116380"/>
                      <a:gd name="connsiteY28" fmla="*/ 50232 h 141442"/>
                      <a:gd name="connsiteX29" fmla="*/ 68305 w 116380"/>
                      <a:gd name="connsiteY29" fmla="*/ 42233 h 141442"/>
                      <a:gd name="connsiteX30" fmla="*/ 63091 w 116380"/>
                      <a:gd name="connsiteY30" fmla="*/ 33961 h 141442"/>
                      <a:gd name="connsiteX31" fmla="*/ 51761 w 116380"/>
                      <a:gd name="connsiteY31" fmla="*/ 31559 h 141442"/>
                      <a:gd name="connsiteX32" fmla="*/ 36555 w 116380"/>
                      <a:gd name="connsiteY32" fmla="*/ 35026 h 141442"/>
                      <a:gd name="connsiteX33" fmla="*/ 24024 w 116380"/>
                      <a:gd name="connsiteY33" fmla="*/ 43571 h 141442"/>
                      <a:gd name="connsiteX34" fmla="*/ 0 w 116380"/>
                      <a:gd name="connsiteY34" fmla="*/ 18755 h 14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6380" h="141442">
                        <a:moveTo>
                          <a:pt x="27" y="18673"/>
                        </a:moveTo>
                        <a:cubicBezTo>
                          <a:pt x="6607" y="12449"/>
                          <a:pt x="14660" y="7781"/>
                          <a:pt x="24188" y="4668"/>
                        </a:cubicBezTo>
                        <a:cubicBezTo>
                          <a:pt x="33716" y="1556"/>
                          <a:pt x="43435" y="0"/>
                          <a:pt x="53399" y="0"/>
                        </a:cubicBezTo>
                        <a:cubicBezTo>
                          <a:pt x="59787" y="0"/>
                          <a:pt x="66257" y="846"/>
                          <a:pt x="72755" y="2539"/>
                        </a:cubicBezTo>
                        <a:cubicBezTo>
                          <a:pt x="79252" y="4232"/>
                          <a:pt x="85149" y="6852"/>
                          <a:pt x="90500" y="10401"/>
                        </a:cubicBezTo>
                        <a:cubicBezTo>
                          <a:pt x="95823" y="13950"/>
                          <a:pt x="100191" y="18537"/>
                          <a:pt x="103577" y="24133"/>
                        </a:cubicBezTo>
                        <a:cubicBezTo>
                          <a:pt x="106962" y="29730"/>
                          <a:pt x="108654" y="36528"/>
                          <a:pt x="108654" y="44527"/>
                        </a:cubicBezTo>
                        <a:cubicBezTo>
                          <a:pt x="108654" y="50751"/>
                          <a:pt x="107508" y="56102"/>
                          <a:pt x="105187" y="60552"/>
                        </a:cubicBezTo>
                        <a:cubicBezTo>
                          <a:pt x="102867" y="65002"/>
                          <a:pt x="99891" y="68742"/>
                          <a:pt x="96233" y="71772"/>
                        </a:cubicBezTo>
                        <a:cubicBezTo>
                          <a:pt x="92575" y="74802"/>
                          <a:pt x="88452" y="77205"/>
                          <a:pt x="83811" y="78979"/>
                        </a:cubicBezTo>
                        <a:cubicBezTo>
                          <a:pt x="79198" y="80754"/>
                          <a:pt x="74584" y="82173"/>
                          <a:pt x="69943" y="83238"/>
                        </a:cubicBezTo>
                        <a:cubicBezTo>
                          <a:pt x="60879" y="85368"/>
                          <a:pt x="54191" y="87415"/>
                          <a:pt x="49932" y="89381"/>
                        </a:cubicBezTo>
                        <a:cubicBezTo>
                          <a:pt x="45673" y="91346"/>
                          <a:pt x="43516" y="94349"/>
                          <a:pt x="43516" y="98444"/>
                        </a:cubicBezTo>
                        <a:cubicBezTo>
                          <a:pt x="43516" y="102539"/>
                          <a:pt x="45264" y="105706"/>
                          <a:pt x="48731" y="107399"/>
                        </a:cubicBezTo>
                        <a:cubicBezTo>
                          <a:pt x="52198" y="109091"/>
                          <a:pt x="55720" y="109938"/>
                          <a:pt x="59269" y="109938"/>
                        </a:cubicBezTo>
                        <a:cubicBezTo>
                          <a:pt x="65684" y="109938"/>
                          <a:pt x="71717" y="108518"/>
                          <a:pt x="77423" y="105679"/>
                        </a:cubicBezTo>
                        <a:cubicBezTo>
                          <a:pt x="83129" y="102840"/>
                          <a:pt x="87934" y="99263"/>
                          <a:pt x="91838" y="95005"/>
                        </a:cubicBezTo>
                        <a:lnTo>
                          <a:pt x="116380" y="120885"/>
                        </a:lnTo>
                        <a:cubicBezTo>
                          <a:pt x="109446" y="127655"/>
                          <a:pt x="100765" y="132761"/>
                          <a:pt x="90363" y="136228"/>
                        </a:cubicBezTo>
                        <a:cubicBezTo>
                          <a:pt x="79962" y="139695"/>
                          <a:pt x="69342" y="141442"/>
                          <a:pt x="58477" y="141442"/>
                        </a:cubicBezTo>
                        <a:cubicBezTo>
                          <a:pt x="51706" y="141442"/>
                          <a:pt x="44963" y="140650"/>
                          <a:pt x="38193" y="139040"/>
                        </a:cubicBezTo>
                        <a:cubicBezTo>
                          <a:pt x="31422" y="137456"/>
                          <a:pt x="25335" y="134863"/>
                          <a:pt x="19902" y="131314"/>
                        </a:cubicBezTo>
                        <a:cubicBezTo>
                          <a:pt x="14469" y="127765"/>
                          <a:pt x="10074" y="123096"/>
                          <a:pt x="6689" y="117309"/>
                        </a:cubicBezTo>
                        <a:cubicBezTo>
                          <a:pt x="3303" y="111521"/>
                          <a:pt x="1611" y="104450"/>
                          <a:pt x="1611" y="96096"/>
                        </a:cubicBezTo>
                        <a:cubicBezTo>
                          <a:pt x="1611" y="89681"/>
                          <a:pt x="2839" y="84166"/>
                          <a:pt x="5351" y="79553"/>
                        </a:cubicBezTo>
                        <a:cubicBezTo>
                          <a:pt x="7835" y="74912"/>
                          <a:pt x="11138" y="71008"/>
                          <a:pt x="15233" y="67814"/>
                        </a:cubicBezTo>
                        <a:cubicBezTo>
                          <a:pt x="19328" y="64619"/>
                          <a:pt x="23915" y="62053"/>
                          <a:pt x="28965" y="60088"/>
                        </a:cubicBezTo>
                        <a:cubicBezTo>
                          <a:pt x="34043" y="58149"/>
                          <a:pt x="39066" y="56620"/>
                          <a:pt x="44035" y="55556"/>
                        </a:cubicBezTo>
                        <a:cubicBezTo>
                          <a:pt x="52580" y="53617"/>
                          <a:pt x="58750" y="51816"/>
                          <a:pt x="62572" y="50232"/>
                        </a:cubicBezTo>
                        <a:cubicBezTo>
                          <a:pt x="66394" y="48622"/>
                          <a:pt x="68305" y="45973"/>
                          <a:pt x="68305" y="42233"/>
                        </a:cubicBezTo>
                        <a:cubicBezTo>
                          <a:pt x="68305" y="38493"/>
                          <a:pt x="66585" y="35572"/>
                          <a:pt x="63091" y="33961"/>
                        </a:cubicBezTo>
                        <a:cubicBezTo>
                          <a:pt x="59623" y="32351"/>
                          <a:pt x="55856" y="31559"/>
                          <a:pt x="51761" y="31559"/>
                        </a:cubicBezTo>
                        <a:cubicBezTo>
                          <a:pt x="46410" y="31559"/>
                          <a:pt x="41360" y="32706"/>
                          <a:pt x="36555" y="35026"/>
                        </a:cubicBezTo>
                        <a:cubicBezTo>
                          <a:pt x="31750" y="37347"/>
                          <a:pt x="27573" y="40186"/>
                          <a:pt x="24024" y="43571"/>
                        </a:cubicBezTo>
                        <a:lnTo>
                          <a:pt x="0" y="18755"/>
                        </a:lnTo>
                        <a:close/>
                      </a:path>
                    </a:pathLst>
                  </a:custGeom>
                  <a:solidFill>
                    <a:srgbClr val="ED1C29"/>
                  </a:solidFill>
                  <a:ln w="0" cap="flat">
                    <a:noFill/>
                    <a:prstDash val="solid"/>
                    <a:miter/>
                  </a:ln>
                </p:spPr>
                <p:txBody>
                  <a:bodyPr rtlCol="0" anchor="ctr"/>
                  <a:lstStyle/>
                  <a:p>
                    <a:endParaRPr lang="en-GB" dirty="0"/>
                  </a:p>
                </p:txBody>
              </p:sp>
              <p:sp>
                <p:nvSpPr>
                  <p:cNvPr id="31" name="Freeform: Shape 57">
                    <a:extLst>
                      <a:ext uri="{FF2B5EF4-FFF2-40B4-BE49-F238E27FC236}">
                        <a16:creationId xmlns:a16="http://schemas.microsoft.com/office/drawing/2014/main" id="{6BCC31F0-0D92-9254-82BA-6A800D244248}"/>
                      </a:ext>
                    </a:extLst>
                  </p:cNvPr>
                  <p:cNvSpPr/>
                  <p:nvPr/>
                </p:nvSpPr>
                <p:spPr>
                  <a:xfrm>
                    <a:off x="9667721" y="5977728"/>
                    <a:ext cx="410271" cy="485534"/>
                  </a:xfrm>
                  <a:custGeom>
                    <a:avLst/>
                    <a:gdLst>
                      <a:gd name="connsiteX0" fmla="*/ 316463 w 410271"/>
                      <a:gd name="connsiteY0" fmla="*/ 427247 h 485534"/>
                      <a:gd name="connsiteX1" fmla="*/ 263009 w 410271"/>
                      <a:gd name="connsiteY1" fmla="*/ 480346 h 485534"/>
                      <a:gd name="connsiteX2" fmla="*/ 189927 w 410271"/>
                      <a:gd name="connsiteY2" fmla="*/ 462000 h 485534"/>
                      <a:gd name="connsiteX3" fmla="*/ 146875 w 410271"/>
                      <a:gd name="connsiteY3" fmla="*/ 387334 h 485534"/>
                      <a:gd name="connsiteX4" fmla="*/ 152062 w 410271"/>
                      <a:gd name="connsiteY4" fmla="*/ 245783 h 485534"/>
                      <a:gd name="connsiteX5" fmla="*/ 277806 w 410271"/>
                      <a:gd name="connsiteY5" fmla="*/ 123670 h 485534"/>
                      <a:gd name="connsiteX6" fmla="*/ 376605 w 410271"/>
                      <a:gd name="connsiteY6" fmla="*/ 0 h 485534"/>
                      <a:gd name="connsiteX7" fmla="*/ 388262 w 410271"/>
                      <a:gd name="connsiteY7" fmla="*/ 18673 h 485534"/>
                      <a:gd name="connsiteX8" fmla="*/ 385505 w 410271"/>
                      <a:gd name="connsiteY8" fmla="*/ 126345 h 485534"/>
                      <a:gd name="connsiteX9" fmla="*/ 285341 w 410271"/>
                      <a:gd name="connsiteY9" fmla="*/ 165930 h 485534"/>
                      <a:gd name="connsiteX10" fmla="*/ 287416 w 410271"/>
                      <a:gd name="connsiteY10" fmla="*/ 167104 h 485534"/>
                      <a:gd name="connsiteX11" fmla="*/ 369726 w 410271"/>
                      <a:gd name="connsiteY11" fmla="*/ 166312 h 485534"/>
                      <a:gd name="connsiteX12" fmla="*/ 407181 w 410271"/>
                      <a:gd name="connsiteY12" fmla="*/ 119520 h 485534"/>
                      <a:gd name="connsiteX13" fmla="*/ 408492 w 410271"/>
                      <a:gd name="connsiteY13" fmla="*/ 125744 h 485534"/>
                      <a:gd name="connsiteX14" fmla="*/ 362054 w 410271"/>
                      <a:gd name="connsiteY14" fmla="*/ 219302 h 485534"/>
                      <a:gd name="connsiteX15" fmla="*/ 254874 w 410271"/>
                      <a:gd name="connsiteY15" fmla="*/ 196152 h 485534"/>
                      <a:gd name="connsiteX16" fmla="*/ 315535 w 410271"/>
                      <a:gd name="connsiteY16" fmla="*/ 253973 h 485534"/>
                      <a:gd name="connsiteX17" fmla="*/ 398363 w 410271"/>
                      <a:gd name="connsiteY17" fmla="*/ 224407 h 485534"/>
                      <a:gd name="connsiteX18" fmla="*/ 398363 w 410271"/>
                      <a:gd name="connsiteY18" fmla="*/ 233362 h 485534"/>
                      <a:gd name="connsiteX19" fmla="*/ 353264 w 410271"/>
                      <a:gd name="connsiteY19" fmla="*/ 310758 h 485534"/>
                      <a:gd name="connsiteX20" fmla="*/ 268879 w 410271"/>
                      <a:gd name="connsiteY20" fmla="*/ 301694 h 485534"/>
                      <a:gd name="connsiteX21" fmla="*/ 223370 w 410271"/>
                      <a:gd name="connsiteY21" fmla="*/ 234536 h 485534"/>
                      <a:gd name="connsiteX22" fmla="*/ 222987 w 410271"/>
                      <a:gd name="connsiteY22" fmla="*/ 242698 h 485534"/>
                      <a:gd name="connsiteX23" fmla="*/ 271199 w 410271"/>
                      <a:gd name="connsiteY23" fmla="*/ 331615 h 485534"/>
                      <a:gd name="connsiteX24" fmla="*/ 374640 w 410271"/>
                      <a:gd name="connsiteY24" fmla="*/ 347558 h 485534"/>
                      <a:gd name="connsiteX25" fmla="*/ 370763 w 410271"/>
                      <a:gd name="connsiteY25" fmla="*/ 353783 h 485534"/>
                      <a:gd name="connsiteX26" fmla="*/ 258751 w 410271"/>
                      <a:gd name="connsiteY26" fmla="*/ 392658 h 485534"/>
                      <a:gd name="connsiteX27" fmla="*/ 187443 w 410271"/>
                      <a:gd name="connsiteY27" fmla="*/ 293094 h 485534"/>
                      <a:gd name="connsiteX28" fmla="*/ 208054 w 410271"/>
                      <a:gd name="connsiteY28" fmla="*/ 388891 h 485534"/>
                      <a:gd name="connsiteX29" fmla="*/ 316436 w 410271"/>
                      <a:gd name="connsiteY29" fmla="*/ 427275 h 485534"/>
                      <a:gd name="connsiteX30" fmla="*/ 189517 w 410271"/>
                      <a:gd name="connsiteY30" fmla="*/ 484905 h 485534"/>
                      <a:gd name="connsiteX31" fmla="*/ 128829 w 410271"/>
                      <a:gd name="connsiteY31" fmla="*/ 311822 h 485534"/>
                      <a:gd name="connsiteX32" fmla="*/ 0 w 410271"/>
                      <a:gd name="connsiteY32" fmla="*/ 484905 h 485534"/>
                      <a:gd name="connsiteX33" fmla="*/ 119793 w 410271"/>
                      <a:gd name="connsiteY33" fmla="*/ 422715 h 485534"/>
                      <a:gd name="connsiteX34" fmla="*/ 189517 w 410271"/>
                      <a:gd name="connsiteY34" fmla="*/ 484905 h 48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10271" h="485534">
                        <a:moveTo>
                          <a:pt x="316463" y="427247"/>
                        </a:moveTo>
                        <a:cubicBezTo>
                          <a:pt x="309201" y="453019"/>
                          <a:pt x="288835" y="473248"/>
                          <a:pt x="263009" y="480346"/>
                        </a:cubicBezTo>
                        <a:cubicBezTo>
                          <a:pt x="237183" y="487444"/>
                          <a:pt x="209337" y="480455"/>
                          <a:pt x="189927" y="462000"/>
                        </a:cubicBezTo>
                        <a:cubicBezTo>
                          <a:pt x="168687" y="441826"/>
                          <a:pt x="153700" y="415836"/>
                          <a:pt x="146875" y="387334"/>
                        </a:cubicBezTo>
                        <a:cubicBezTo>
                          <a:pt x="135682" y="340624"/>
                          <a:pt x="137483" y="291538"/>
                          <a:pt x="152062" y="245783"/>
                        </a:cubicBezTo>
                        <a:cubicBezTo>
                          <a:pt x="170844" y="186760"/>
                          <a:pt x="218264" y="140732"/>
                          <a:pt x="277806" y="123670"/>
                        </a:cubicBezTo>
                        <a:cubicBezTo>
                          <a:pt x="333580" y="107699"/>
                          <a:pt x="373329" y="57904"/>
                          <a:pt x="376605" y="0"/>
                        </a:cubicBezTo>
                        <a:lnTo>
                          <a:pt x="388262" y="18673"/>
                        </a:lnTo>
                        <a:cubicBezTo>
                          <a:pt x="408956" y="51788"/>
                          <a:pt x="407864" y="94322"/>
                          <a:pt x="385505" y="126345"/>
                        </a:cubicBezTo>
                        <a:cubicBezTo>
                          <a:pt x="363119" y="158368"/>
                          <a:pt x="323561" y="173984"/>
                          <a:pt x="285341" y="165930"/>
                        </a:cubicBezTo>
                        <a:lnTo>
                          <a:pt x="287416" y="167104"/>
                        </a:lnTo>
                        <a:cubicBezTo>
                          <a:pt x="312969" y="181464"/>
                          <a:pt x="344446" y="181191"/>
                          <a:pt x="369726" y="166312"/>
                        </a:cubicBezTo>
                        <a:cubicBezTo>
                          <a:pt x="387498" y="155884"/>
                          <a:pt x="400902" y="139149"/>
                          <a:pt x="407181" y="119520"/>
                        </a:cubicBezTo>
                        <a:lnTo>
                          <a:pt x="408492" y="125744"/>
                        </a:lnTo>
                        <a:cubicBezTo>
                          <a:pt x="416436" y="163828"/>
                          <a:pt x="397217" y="202594"/>
                          <a:pt x="362054" y="219302"/>
                        </a:cubicBezTo>
                        <a:cubicBezTo>
                          <a:pt x="326919" y="236010"/>
                          <a:pt x="272892" y="222988"/>
                          <a:pt x="254874" y="196152"/>
                        </a:cubicBezTo>
                        <a:cubicBezTo>
                          <a:pt x="254874" y="196152"/>
                          <a:pt x="268115" y="243326"/>
                          <a:pt x="315535" y="253973"/>
                        </a:cubicBezTo>
                        <a:cubicBezTo>
                          <a:pt x="343790" y="260307"/>
                          <a:pt x="383212" y="251653"/>
                          <a:pt x="398363" y="224407"/>
                        </a:cubicBezTo>
                        <a:lnTo>
                          <a:pt x="398363" y="233362"/>
                        </a:lnTo>
                        <a:cubicBezTo>
                          <a:pt x="397190" y="270299"/>
                          <a:pt x="378189" y="300493"/>
                          <a:pt x="353264" y="310758"/>
                        </a:cubicBezTo>
                        <a:cubicBezTo>
                          <a:pt x="328339" y="321022"/>
                          <a:pt x="291374" y="316491"/>
                          <a:pt x="268879" y="301694"/>
                        </a:cubicBezTo>
                        <a:cubicBezTo>
                          <a:pt x="240105" y="282775"/>
                          <a:pt x="226373" y="258915"/>
                          <a:pt x="223370" y="234536"/>
                        </a:cubicBezTo>
                        <a:lnTo>
                          <a:pt x="222987" y="242698"/>
                        </a:lnTo>
                        <a:cubicBezTo>
                          <a:pt x="221295" y="278079"/>
                          <a:pt x="241661" y="310621"/>
                          <a:pt x="271199" y="331615"/>
                        </a:cubicBezTo>
                        <a:cubicBezTo>
                          <a:pt x="300083" y="352145"/>
                          <a:pt x="340706" y="357741"/>
                          <a:pt x="374640" y="347558"/>
                        </a:cubicBezTo>
                        <a:lnTo>
                          <a:pt x="370763" y="353783"/>
                        </a:lnTo>
                        <a:cubicBezTo>
                          <a:pt x="348213" y="389873"/>
                          <a:pt x="299264" y="405680"/>
                          <a:pt x="258751" y="392658"/>
                        </a:cubicBezTo>
                        <a:cubicBezTo>
                          <a:pt x="218237" y="379663"/>
                          <a:pt x="183293" y="341852"/>
                          <a:pt x="187443" y="293094"/>
                        </a:cubicBezTo>
                        <a:cubicBezTo>
                          <a:pt x="184904" y="322770"/>
                          <a:pt x="188999" y="359461"/>
                          <a:pt x="208054" y="388891"/>
                        </a:cubicBezTo>
                        <a:cubicBezTo>
                          <a:pt x="231669" y="425364"/>
                          <a:pt x="275840" y="442726"/>
                          <a:pt x="316436" y="427275"/>
                        </a:cubicBezTo>
                        <a:moveTo>
                          <a:pt x="189517" y="484905"/>
                        </a:moveTo>
                        <a:cubicBezTo>
                          <a:pt x="140923" y="441634"/>
                          <a:pt x="117882" y="375950"/>
                          <a:pt x="128829" y="311822"/>
                        </a:cubicBezTo>
                        <a:cubicBezTo>
                          <a:pt x="116053" y="386707"/>
                          <a:pt x="89026" y="457714"/>
                          <a:pt x="0" y="484905"/>
                        </a:cubicBezTo>
                        <a:cubicBezTo>
                          <a:pt x="68578" y="488427"/>
                          <a:pt x="108900" y="478435"/>
                          <a:pt x="119793" y="422715"/>
                        </a:cubicBezTo>
                        <a:cubicBezTo>
                          <a:pt x="119001" y="462628"/>
                          <a:pt x="143899" y="489082"/>
                          <a:pt x="189517" y="484905"/>
                        </a:cubicBezTo>
                      </a:path>
                    </a:pathLst>
                  </a:custGeom>
                  <a:solidFill>
                    <a:srgbClr val="E2E3E4"/>
                  </a:solidFill>
                  <a:ln w="0" cap="flat">
                    <a:noFill/>
                    <a:prstDash val="solid"/>
                    <a:miter/>
                  </a:ln>
                </p:spPr>
                <p:txBody>
                  <a:bodyPr rtlCol="0" anchor="ctr"/>
                  <a:lstStyle/>
                  <a:p>
                    <a:endParaRPr lang="en-GB" dirty="0"/>
                  </a:p>
                </p:txBody>
              </p:sp>
              <p:sp>
                <p:nvSpPr>
                  <p:cNvPr id="32" name="Freeform: Shape 58">
                    <a:extLst>
                      <a:ext uri="{FF2B5EF4-FFF2-40B4-BE49-F238E27FC236}">
                        <a16:creationId xmlns:a16="http://schemas.microsoft.com/office/drawing/2014/main" id="{B3A3B9D0-4179-D689-6E32-F18C076E13C0}"/>
                      </a:ext>
                    </a:extLst>
                  </p:cNvPr>
                  <p:cNvSpPr/>
                  <p:nvPr/>
                </p:nvSpPr>
                <p:spPr>
                  <a:xfrm>
                    <a:off x="8960621" y="6515404"/>
                    <a:ext cx="28282" cy="34179"/>
                  </a:xfrm>
                  <a:custGeom>
                    <a:avLst/>
                    <a:gdLst>
                      <a:gd name="connsiteX0" fmla="*/ 0 w 28282"/>
                      <a:gd name="connsiteY0" fmla="*/ 17090 h 34179"/>
                      <a:gd name="connsiteX1" fmla="*/ 14141 w 28282"/>
                      <a:gd name="connsiteY1" fmla="*/ 0 h 34179"/>
                      <a:gd name="connsiteX2" fmla="*/ 28283 w 28282"/>
                      <a:gd name="connsiteY2" fmla="*/ 17090 h 34179"/>
                      <a:gd name="connsiteX3" fmla="*/ 14141 w 28282"/>
                      <a:gd name="connsiteY3" fmla="*/ 34180 h 34179"/>
                      <a:gd name="connsiteX4" fmla="*/ 0 w 28282"/>
                      <a:gd name="connsiteY4" fmla="*/ 17090 h 34179"/>
                      <a:gd name="connsiteX5" fmla="*/ 20612 w 28282"/>
                      <a:gd name="connsiteY5" fmla="*/ 17090 h 34179"/>
                      <a:gd name="connsiteX6" fmla="*/ 14141 w 28282"/>
                      <a:gd name="connsiteY6" fmla="*/ 6470 h 34179"/>
                      <a:gd name="connsiteX7" fmla="*/ 7726 w 28282"/>
                      <a:gd name="connsiteY7" fmla="*/ 17090 h 34179"/>
                      <a:gd name="connsiteX8" fmla="*/ 14141 w 28282"/>
                      <a:gd name="connsiteY8" fmla="*/ 27710 h 34179"/>
                      <a:gd name="connsiteX9" fmla="*/ 20612 w 28282"/>
                      <a:gd name="connsiteY9" fmla="*/ 17090 h 3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82" h="34179">
                        <a:moveTo>
                          <a:pt x="0" y="17090"/>
                        </a:moveTo>
                        <a:cubicBezTo>
                          <a:pt x="0" y="6197"/>
                          <a:pt x="6033" y="0"/>
                          <a:pt x="14141" y="0"/>
                        </a:cubicBezTo>
                        <a:cubicBezTo>
                          <a:pt x="22250" y="0"/>
                          <a:pt x="28283" y="6170"/>
                          <a:pt x="28283" y="17090"/>
                        </a:cubicBezTo>
                        <a:cubicBezTo>
                          <a:pt x="28283" y="28010"/>
                          <a:pt x="22304" y="34180"/>
                          <a:pt x="14141" y="34180"/>
                        </a:cubicBezTo>
                        <a:cubicBezTo>
                          <a:pt x="5979" y="34180"/>
                          <a:pt x="0" y="28010"/>
                          <a:pt x="0" y="17090"/>
                        </a:cubicBezTo>
                        <a:close/>
                        <a:moveTo>
                          <a:pt x="20612" y="17090"/>
                        </a:moveTo>
                        <a:cubicBezTo>
                          <a:pt x="20612" y="9582"/>
                          <a:pt x="17963" y="6470"/>
                          <a:pt x="14141" y="6470"/>
                        </a:cubicBezTo>
                        <a:cubicBezTo>
                          <a:pt x="10319" y="6470"/>
                          <a:pt x="7726" y="9582"/>
                          <a:pt x="7726" y="17090"/>
                        </a:cubicBezTo>
                        <a:cubicBezTo>
                          <a:pt x="7726" y="24597"/>
                          <a:pt x="10374" y="27710"/>
                          <a:pt x="14141" y="27710"/>
                        </a:cubicBezTo>
                        <a:cubicBezTo>
                          <a:pt x="17909" y="27710"/>
                          <a:pt x="20612" y="24597"/>
                          <a:pt x="20612" y="17090"/>
                        </a:cubicBezTo>
                        <a:close/>
                      </a:path>
                    </a:pathLst>
                  </a:custGeom>
                  <a:solidFill>
                    <a:schemeClr val="bg1"/>
                  </a:solidFill>
                  <a:ln w="0" cap="flat">
                    <a:noFill/>
                    <a:prstDash val="solid"/>
                    <a:miter/>
                  </a:ln>
                </p:spPr>
                <p:txBody>
                  <a:bodyPr rtlCol="0" anchor="ctr"/>
                  <a:lstStyle/>
                  <a:p>
                    <a:endParaRPr lang="en-GB" dirty="0"/>
                  </a:p>
                </p:txBody>
              </p:sp>
              <p:sp>
                <p:nvSpPr>
                  <p:cNvPr id="33" name="Freeform: Shape 59">
                    <a:extLst>
                      <a:ext uri="{FF2B5EF4-FFF2-40B4-BE49-F238E27FC236}">
                        <a16:creationId xmlns:a16="http://schemas.microsoft.com/office/drawing/2014/main" id="{E7CB96F8-3CBE-6255-CCC6-FDC67F963B66}"/>
                      </a:ext>
                    </a:extLst>
                  </p:cNvPr>
                  <p:cNvSpPr/>
                  <p:nvPr/>
                </p:nvSpPr>
                <p:spPr>
                  <a:xfrm>
                    <a:off x="8992644" y="6515404"/>
                    <a:ext cx="28282" cy="34179"/>
                  </a:xfrm>
                  <a:custGeom>
                    <a:avLst/>
                    <a:gdLst>
                      <a:gd name="connsiteX0" fmla="*/ 0 w 28282"/>
                      <a:gd name="connsiteY0" fmla="*/ 17090 h 34179"/>
                      <a:gd name="connsiteX1" fmla="*/ 14141 w 28282"/>
                      <a:gd name="connsiteY1" fmla="*/ 0 h 34179"/>
                      <a:gd name="connsiteX2" fmla="*/ 28283 w 28282"/>
                      <a:gd name="connsiteY2" fmla="*/ 17090 h 34179"/>
                      <a:gd name="connsiteX3" fmla="*/ 14141 w 28282"/>
                      <a:gd name="connsiteY3" fmla="*/ 34180 h 34179"/>
                      <a:gd name="connsiteX4" fmla="*/ 0 w 28282"/>
                      <a:gd name="connsiteY4" fmla="*/ 17090 h 34179"/>
                      <a:gd name="connsiteX5" fmla="*/ 20612 w 28282"/>
                      <a:gd name="connsiteY5" fmla="*/ 17090 h 34179"/>
                      <a:gd name="connsiteX6" fmla="*/ 14141 w 28282"/>
                      <a:gd name="connsiteY6" fmla="*/ 6470 h 34179"/>
                      <a:gd name="connsiteX7" fmla="*/ 7726 w 28282"/>
                      <a:gd name="connsiteY7" fmla="*/ 17090 h 34179"/>
                      <a:gd name="connsiteX8" fmla="*/ 14141 w 28282"/>
                      <a:gd name="connsiteY8" fmla="*/ 27710 h 34179"/>
                      <a:gd name="connsiteX9" fmla="*/ 20612 w 28282"/>
                      <a:gd name="connsiteY9" fmla="*/ 17090 h 3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82" h="34179">
                        <a:moveTo>
                          <a:pt x="0" y="17090"/>
                        </a:moveTo>
                        <a:cubicBezTo>
                          <a:pt x="0" y="6197"/>
                          <a:pt x="6033" y="0"/>
                          <a:pt x="14141" y="0"/>
                        </a:cubicBezTo>
                        <a:cubicBezTo>
                          <a:pt x="22250" y="0"/>
                          <a:pt x="28283" y="6170"/>
                          <a:pt x="28283" y="17090"/>
                        </a:cubicBezTo>
                        <a:cubicBezTo>
                          <a:pt x="28283" y="28010"/>
                          <a:pt x="22304" y="34180"/>
                          <a:pt x="14141" y="34180"/>
                        </a:cubicBezTo>
                        <a:cubicBezTo>
                          <a:pt x="5979" y="34180"/>
                          <a:pt x="0" y="28010"/>
                          <a:pt x="0" y="17090"/>
                        </a:cubicBezTo>
                        <a:close/>
                        <a:moveTo>
                          <a:pt x="20612" y="17090"/>
                        </a:moveTo>
                        <a:cubicBezTo>
                          <a:pt x="20612" y="9582"/>
                          <a:pt x="17963" y="6470"/>
                          <a:pt x="14141" y="6470"/>
                        </a:cubicBezTo>
                        <a:cubicBezTo>
                          <a:pt x="10319" y="6470"/>
                          <a:pt x="7726" y="9582"/>
                          <a:pt x="7726" y="17090"/>
                        </a:cubicBezTo>
                        <a:cubicBezTo>
                          <a:pt x="7726" y="24597"/>
                          <a:pt x="10374" y="27710"/>
                          <a:pt x="14141" y="27710"/>
                        </a:cubicBezTo>
                        <a:cubicBezTo>
                          <a:pt x="17909" y="27710"/>
                          <a:pt x="20612" y="24597"/>
                          <a:pt x="20612" y="17090"/>
                        </a:cubicBezTo>
                        <a:close/>
                      </a:path>
                    </a:pathLst>
                  </a:custGeom>
                  <a:solidFill>
                    <a:schemeClr val="bg1"/>
                  </a:solidFill>
                  <a:ln w="0" cap="flat">
                    <a:noFill/>
                    <a:prstDash val="solid"/>
                    <a:miter/>
                  </a:ln>
                </p:spPr>
                <p:txBody>
                  <a:bodyPr rtlCol="0" anchor="ctr"/>
                  <a:lstStyle/>
                  <a:p>
                    <a:endParaRPr lang="en-GB" dirty="0"/>
                  </a:p>
                </p:txBody>
              </p:sp>
              <p:sp>
                <p:nvSpPr>
                  <p:cNvPr id="34" name="Freeform: Shape 60">
                    <a:extLst>
                      <a:ext uri="{FF2B5EF4-FFF2-40B4-BE49-F238E27FC236}">
                        <a16:creationId xmlns:a16="http://schemas.microsoft.com/office/drawing/2014/main" id="{49718FAC-3053-F308-74CE-BA68310CA8A2}"/>
                      </a:ext>
                    </a:extLst>
                  </p:cNvPr>
                  <p:cNvSpPr/>
                  <p:nvPr/>
                </p:nvSpPr>
                <p:spPr>
                  <a:xfrm>
                    <a:off x="9038917" y="6515977"/>
                    <a:ext cx="29238" cy="33033"/>
                  </a:xfrm>
                  <a:custGeom>
                    <a:avLst/>
                    <a:gdLst>
                      <a:gd name="connsiteX0" fmla="*/ 21048 w 29238"/>
                      <a:gd name="connsiteY0" fmla="*/ 33033 h 33033"/>
                      <a:gd name="connsiteX1" fmla="*/ 14687 w 29238"/>
                      <a:gd name="connsiteY1" fmla="*/ 23833 h 33033"/>
                      <a:gd name="connsiteX2" fmla="*/ 7644 w 29238"/>
                      <a:gd name="connsiteY2" fmla="*/ 23833 h 33033"/>
                      <a:gd name="connsiteX3" fmla="*/ 7644 w 29238"/>
                      <a:gd name="connsiteY3" fmla="*/ 33033 h 33033"/>
                      <a:gd name="connsiteX4" fmla="*/ 0 w 29238"/>
                      <a:gd name="connsiteY4" fmla="*/ 33033 h 33033"/>
                      <a:gd name="connsiteX5" fmla="*/ 0 w 29238"/>
                      <a:gd name="connsiteY5" fmla="*/ 0 h 33033"/>
                      <a:gd name="connsiteX6" fmla="*/ 14305 w 29238"/>
                      <a:gd name="connsiteY6" fmla="*/ 0 h 33033"/>
                      <a:gd name="connsiteX7" fmla="*/ 28638 w 29238"/>
                      <a:gd name="connsiteY7" fmla="*/ 11985 h 33033"/>
                      <a:gd name="connsiteX8" fmla="*/ 21840 w 29238"/>
                      <a:gd name="connsiteY8" fmla="*/ 22413 h 33033"/>
                      <a:gd name="connsiteX9" fmla="*/ 29238 w 29238"/>
                      <a:gd name="connsiteY9" fmla="*/ 33033 h 33033"/>
                      <a:gd name="connsiteX10" fmla="*/ 21021 w 29238"/>
                      <a:gd name="connsiteY10" fmla="*/ 33033 h 33033"/>
                      <a:gd name="connsiteX11" fmla="*/ 13868 w 29238"/>
                      <a:gd name="connsiteY11" fmla="*/ 6224 h 33033"/>
                      <a:gd name="connsiteX12" fmla="*/ 7644 w 29238"/>
                      <a:gd name="connsiteY12" fmla="*/ 6224 h 33033"/>
                      <a:gd name="connsiteX13" fmla="*/ 7644 w 29238"/>
                      <a:gd name="connsiteY13" fmla="*/ 17745 h 33033"/>
                      <a:gd name="connsiteX14" fmla="*/ 13868 w 29238"/>
                      <a:gd name="connsiteY14" fmla="*/ 17745 h 33033"/>
                      <a:gd name="connsiteX15" fmla="*/ 20885 w 29238"/>
                      <a:gd name="connsiteY15" fmla="*/ 11985 h 33033"/>
                      <a:gd name="connsiteX16" fmla="*/ 13868 w 29238"/>
                      <a:gd name="connsiteY16" fmla="*/ 6224 h 3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238" h="33033">
                        <a:moveTo>
                          <a:pt x="21048" y="33033"/>
                        </a:moveTo>
                        <a:lnTo>
                          <a:pt x="14687" y="23833"/>
                        </a:lnTo>
                        <a:lnTo>
                          <a:pt x="7644" y="23833"/>
                        </a:lnTo>
                        <a:lnTo>
                          <a:pt x="7644" y="33033"/>
                        </a:lnTo>
                        <a:lnTo>
                          <a:pt x="0" y="33033"/>
                        </a:lnTo>
                        <a:lnTo>
                          <a:pt x="0" y="0"/>
                        </a:lnTo>
                        <a:lnTo>
                          <a:pt x="14305" y="0"/>
                        </a:lnTo>
                        <a:cubicBezTo>
                          <a:pt x="23123" y="0"/>
                          <a:pt x="28638" y="4586"/>
                          <a:pt x="28638" y="11985"/>
                        </a:cubicBezTo>
                        <a:cubicBezTo>
                          <a:pt x="28638" y="16926"/>
                          <a:pt x="26126" y="20557"/>
                          <a:pt x="21840" y="22413"/>
                        </a:cubicBezTo>
                        <a:lnTo>
                          <a:pt x="29238" y="33033"/>
                        </a:lnTo>
                        <a:lnTo>
                          <a:pt x="21021" y="33033"/>
                        </a:lnTo>
                        <a:close/>
                        <a:moveTo>
                          <a:pt x="13868" y="6224"/>
                        </a:moveTo>
                        <a:lnTo>
                          <a:pt x="7644" y="6224"/>
                        </a:lnTo>
                        <a:lnTo>
                          <a:pt x="7644" y="17745"/>
                        </a:lnTo>
                        <a:lnTo>
                          <a:pt x="13868" y="17745"/>
                        </a:lnTo>
                        <a:cubicBezTo>
                          <a:pt x="18537" y="17745"/>
                          <a:pt x="20885" y="15588"/>
                          <a:pt x="20885" y="11985"/>
                        </a:cubicBezTo>
                        <a:cubicBezTo>
                          <a:pt x="20885" y="8381"/>
                          <a:pt x="18537" y="6224"/>
                          <a:pt x="13868" y="6224"/>
                        </a:cubicBezTo>
                        <a:close/>
                      </a:path>
                    </a:pathLst>
                  </a:custGeom>
                  <a:solidFill>
                    <a:schemeClr val="bg1"/>
                  </a:solidFill>
                  <a:ln w="0" cap="flat">
                    <a:noFill/>
                    <a:prstDash val="solid"/>
                    <a:miter/>
                  </a:ln>
                </p:spPr>
                <p:txBody>
                  <a:bodyPr rtlCol="0" anchor="ctr"/>
                  <a:lstStyle/>
                  <a:p>
                    <a:endParaRPr lang="en-GB" dirty="0"/>
                  </a:p>
                </p:txBody>
              </p:sp>
              <p:sp>
                <p:nvSpPr>
                  <p:cNvPr id="35" name="Freeform: Shape 61">
                    <a:extLst>
                      <a:ext uri="{FF2B5EF4-FFF2-40B4-BE49-F238E27FC236}">
                        <a16:creationId xmlns:a16="http://schemas.microsoft.com/office/drawing/2014/main" id="{D298B618-CF12-B9D6-00DB-E4EDF75E10EA}"/>
                      </a:ext>
                    </a:extLst>
                  </p:cNvPr>
                  <p:cNvSpPr/>
                  <p:nvPr/>
                </p:nvSpPr>
                <p:spPr>
                  <a:xfrm>
                    <a:off x="9073589" y="6515977"/>
                    <a:ext cx="25580" cy="33033"/>
                  </a:xfrm>
                  <a:custGeom>
                    <a:avLst/>
                    <a:gdLst>
                      <a:gd name="connsiteX0" fmla="*/ 25580 w 25580"/>
                      <a:gd name="connsiteY0" fmla="*/ 26891 h 33033"/>
                      <a:gd name="connsiteX1" fmla="*/ 25580 w 25580"/>
                      <a:gd name="connsiteY1" fmla="*/ 33033 h 33033"/>
                      <a:gd name="connsiteX2" fmla="*/ 0 w 25580"/>
                      <a:gd name="connsiteY2" fmla="*/ 33033 h 33033"/>
                      <a:gd name="connsiteX3" fmla="*/ 0 w 25580"/>
                      <a:gd name="connsiteY3" fmla="*/ 0 h 33033"/>
                      <a:gd name="connsiteX4" fmla="*/ 24952 w 25580"/>
                      <a:gd name="connsiteY4" fmla="*/ 0 h 33033"/>
                      <a:gd name="connsiteX5" fmla="*/ 24952 w 25580"/>
                      <a:gd name="connsiteY5" fmla="*/ 6143 h 33033"/>
                      <a:gd name="connsiteX6" fmla="*/ 7589 w 25580"/>
                      <a:gd name="connsiteY6" fmla="*/ 6143 h 33033"/>
                      <a:gd name="connsiteX7" fmla="*/ 7589 w 25580"/>
                      <a:gd name="connsiteY7" fmla="*/ 13322 h 33033"/>
                      <a:gd name="connsiteX8" fmla="*/ 22932 w 25580"/>
                      <a:gd name="connsiteY8" fmla="*/ 13322 h 33033"/>
                      <a:gd name="connsiteX9" fmla="*/ 22932 w 25580"/>
                      <a:gd name="connsiteY9" fmla="*/ 19274 h 33033"/>
                      <a:gd name="connsiteX10" fmla="*/ 7589 w 25580"/>
                      <a:gd name="connsiteY10" fmla="*/ 19274 h 33033"/>
                      <a:gd name="connsiteX11" fmla="*/ 7589 w 25580"/>
                      <a:gd name="connsiteY11" fmla="*/ 26918 h 33033"/>
                      <a:gd name="connsiteX12" fmla="*/ 25553 w 25580"/>
                      <a:gd name="connsiteY12" fmla="*/ 26918 h 3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580" h="33033">
                        <a:moveTo>
                          <a:pt x="25580" y="26891"/>
                        </a:moveTo>
                        <a:lnTo>
                          <a:pt x="25580" y="33033"/>
                        </a:lnTo>
                        <a:lnTo>
                          <a:pt x="0" y="33033"/>
                        </a:lnTo>
                        <a:lnTo>
                          <a:pt x="0" y="0"/>
                        </a:lnTo>
                        <a:lnTo>
                          <a:pt x="24952" y="0"/>
                        </a:lnTo>
                        <a:lnTo>
                          <a:pt x="24952" y="6143"/>
                        </a:lnTo>
                        <a:lnTo>
                          <a:pt x="7589" y="6143"/>
                        </a:lnTo>
                        <a:lnTo>
                          <a:pt x="7589" y="13322"/>
                        </a:lnTo>
                        <a:lnTo>
                          <a:pt x="22932" y="13322"/>
                        </a:lnTo>
                        <a:lnTo>
                          <a:pt x="22932" y="19274"/>
                        </a:lnTo>
                        <a:lnTo>
                          <a:pt x="7589" y="19274"/>
                        </a:lnTo>
                        <a:lnTo>
                          <a:pt x="7589" y="26918"/>
                        </a:lnTo>
                        <a:lnTo>
                          <a:pt x="25553" y="26918"/>
                        </a:lnTo>
                        <a:close/>
                      </a:path>
                    </a:pathLst>
                  </a:custGeom>
                  <a:solidFill>
                    <a:schemeClr val="bg1"/>
                  </a:solidFill>
                  <a:ln w="0" cap="flat">
                    <a:noFill/>
                    <a:prstDash val="solid"/>
                    <a:miter/>
                  </a:ln>
                </p:spPr>
                <p:txBody>
                  <a:bodyPr rtlCol="0" anchor="ctr"/>
                  <a:lstStyle/>
                  <a:p>
                    <a:endParaRPr lang="en-GB" dirty="0"/>
                  </a:p>
                </p:txBody>
              </p:sp>
              <p:sp>
                <p:nvSpPr>
                  <p:cNvPr id="36" name="Freeform: Shape 62">
                    <a:extLst>
                      <a:ext uri="{FF2B5EF4-FFF2-40B4-BE49-F238E27FC236}">
                        <a16:creationId xmlns:a16="http://schemas.microsoft.com/office/drawing/2014/main" id="{A8FC6F23-B60A-1589-CE67-9F0C38E3D85C}"/>
                      </a:ext>
                    </a:extLst>
                  </p:cNvPr>
                  <p:cNvSpPr/>
                  <p:nvPr/>
                </p:nvSpPr>
                <p:spPr>
                  <a:xfrm>
                    <a:off x="9103100" y="6515404"/>
                    <a:ext cx="31968" cy="34179"/>
                  </a:xfrm>
                  <a:custGeom>
                    <a:avLst/>
                    <a:gdLst>
                      <a:gd name="connsiteX0" fmla="*/ 24379 w 31968"/>
                      <a:gd name="connsiteY0" fmla="*/ 16571 h 34179"/>
                      <a:gd name="connsiteX1" fmla="*/ 31368 w 31968"/>
                      <a:gd name="connsiteY1" fmla="*/ 16571 h 34179"/>
                      <a:gd name="connsiteX2" fmla="*/ 31368 w 31968"/>
                      <a:gd name="connsiteY2" fmla="*/ 29976 h 34179"/>
                      <a:gd name="connsiteX3" fmla="*/ 18018 w 31968"/>
                      <a:gd name="connsiteY3" fmla="*/ 34180 h 34179"/>
                      <a:gd name="connsiteX4" fmla="*/ 0 w 31968"/>
                      <a:gd name="connsiteY4" fmla="*/ 17090 h 34179"/>
                      <a:gd name="connsiteX5" fmla="*/ 18155 w 31968"/>
                      <a:gd name="connsiteY5" fmla="*/ 0 h 34179"/>
                      <a:gd name="connsiteX6" fmla="*/ 31968 w 31968"/>
                      <a:gd name="connsiteY6" fmla="*/ 5706 h 34179"/>
                      <a:gd name="connsiteX7" fmla="*/ 27054 w 31968"/>
                      <a:gd name="connsiteY7" fmla="*/ 10238 h 34179"/>
                      <a:gd name="connsiteX8" fmla="*/ 18509 w 31968"/>
                      <a:gd name="connsiteY8" fmla="*/ 6525 h 34179"/>
                      <a:gd name="connsiteX9" fmla="*/ 7699 w 31968"/>
                      <a:gd name="connsiteY9" fmla="*/ 17090 h 34179"/>
                      <a:gd name="connsiteX10" fmla="*/ 18400 w 31968"/>
                      <a:gd name="connsiteY10" fmla="*/ 27655 h 34179"/>
                      <a:gd name="connsiteX11" fmla="*/ 24352 w 31968"/>
                      <a:gd name="connsiteY11" fmla="*/ 26235 h 34179"/>
                      <a:gd name="connsiteX12" fmla="*/ 24352 w 31968"/>
                      <a:gd name="connsiteY12" fmla="*/ 16571 h 3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68" h="34179">
                        <a:moveTo>
                          <a:pt x="24379" y="16571"/>
                        </a:moveTo>
                        <a:lnTo>
                          <a:pt x="31368" y="16571"/>
                        </a:lnTo>
                        <a:lnTo>
                          <a:pt x="31368" y="29976"/>
                        </a:lnTo>
                        <a:cubicBezTo>
                          <a:pt x="27737" y="32706"/>
                          <a:pt x="22741" y="34180"/>
                          <a:pt x="18018" y="34180"/>
                        </a:cubicBezTo>
                        <a:cubicBezTo>
                          <a:pt x="7644" y="34180"/>
                          <a:pt x="0" y="27054"/>
                          <a:pt x="0" y="17090"/>
                        </a:cubicBezTo>
                        <a:cubicBezTo>
                          <a:pt x="0" y="7125"/>
                          <a:pt x="7644" y="0"/>
                          <a:pt x="18155" y="0"/>
                        </a:cubicBezTo>
                        <a:cubicBezTo>
                          <a:pt x="23942" y="0"/>
                          <a:pt x="28774" y="1993"/>
                          <a:pt x="31968" y="5706"/>
                        </a:cubicBezTo>
                        <a:lnTo>
                          <a:pt x="27054" y="10238"/>
                        </a:lnTo>
                        <a:cubicBezTo>
                          <a:pt x="24652" y="7699"/>
                          <a:pt x="21867" y="6525"/>
                          <a:pt x="18509" y="6525"/>
                        </a:cubicBezTo>
                        <a:cubicBezTo>
                          <a:pt x="12094" y="6525"/>
                          <a:pt x="7699" y="10811"/>
                          <a:pt x="7699" y="17090"/>
                        </a:cubicBezTo>
                        <a:cubicBezTo>
                          <a:pt x="7699" y="23369"/>
                          <a:pt x="12094" y="27655"/>
                          <a:pt x="18400" y="27655"/>
                        </a:cubicBezTo>
                        <a:cubicBezTo>
                          <a:pt x="20475" y="27655"/>
                          <a:pt x="22413" y="27273"/>
                          <a:pt x="24352" y="26235"/>
                        </a:cubicBezTo>
                        <a:lnTo>
                          <a:pt x="24352" y="16571"/>
                        </a:lnTo>
                        <a:close/>
                      </a:path>
                    </a:pathLst>
                  </a:custGeom>
                  <a:solidFill>
                    <a:schemeClr val="bg1"/>
                  </a:solidFill>
                  <a:ln w="0" cap="flat">
                    <a:noFill/>
                    <a:prstDash val="solid"/>
                    <a:miter/>
                  </a:ln>
                </p:spPr>
                <p:txBody>
                  <a:bodyPr rtlCol="0" anchor="ctr"/>
                  <a:lstStyle/>
                  <a:p>
                    <a:endParaRPr lang="en-GB" dirty="0"/>
                  </a:p>
                </p:txBody>
              </p:sp>
              <p:sp>
                <p:nvSpPr>
                  <p:cNvPr id="37" name="Freeform: Shape 63">
                    <a:extLst>
                      <a:ext uri="{FF2B5EF4-FFF2-40B4-BE49-F238E27FC236}">
                        <a16:creationId xmlns:a16="http://schemas.microsoft.com/office/drawing/2014/main" id="{60F92274-BD0B-3C96-92A7-1CC63CBC16A6}"/>
                      </a:ext>
                    </a:extLst>
                  </p:cNvPr>
                  <p:cNvSpPr/>
                  <p:nvPr/>
                </p:nvSpPr>
                <p:spPr>
                  <a:xfrm>
                    <a:off x="9141566" y="6515977"/>
                    <a:ext cx="7644" cy="33033"/>
                  </a:xfrm>
                  <a:custGeom>
                    <a:avLst/>
                    <a:gdLst>
                      <a:gd name="connsiteX0" fmla="*/ 0 w 7644"/>
                      <a:gd name="connsiteY0" fmla="*/ 0 h 33033"/>
                      <a:gd name="connsiteX1" fmla="*/ 7644 w 7644"/>
                      <a:gd name="connsiteY1" fmla="*/ 0 h 33033"/>
                      <a:gd name="connsiteX2" fmla="*/ 7644 w 7644"/>
                      <a:gd name="connsiteY2" fmla="*/ 33033 h 33033"/>
                      <a:gd name="connsiteX3" fmla="*/ 0 w 7644"/>
                      <a:gd name="connsiteY3" fmla="*/ 33033 h 33033"/>
                      <a:gd name="connsiteX4" fmla="*/ 0 w 7644"/>
                      <a:gd name="connsiteY4" fmla="*/ 0 h 33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4" h="33033">
                        <a:moveTo>
                          <a:pt x="0" y="0"/>
                        </a:moveTo>
                        <a:lnTo>
                          <a:pt x="7644" y="0"/>
                        </a:lnTo>
                        <a:lnTo>
                          <a:pt x="7644" y="33033"/>
                        </a:lnTo>
                        <a:lnTo>
                          <a:pt x="0" y="33033"/>
                        </a:lnTo>
                        <a:lnTo>
                          <a:pt x="0" y="0"/>
                        </a:lnTo>
                        <a:close/>
                      </a:path>
                    </a:pathLst>
                  </a:custGeom>
                  <a:solidFill>
                    <a:schemeClr val="bg1"/>
                  </a:solidFill>
                  <a:ln w="0" cap="flat">
                    <a:noFill/>
                    <a:prstDash val="solid"/>
                    <a:miter/>
                  </a:ln>
                </p:spPr>
                <p:txBody>
                  <a:bodyPr rtlCol="0" anchor="ctr"/>
                  <a:lstStyle/>
                  <a:p>
                    <a:endParaRPr lang="en-GB" dirty="0"/>
                  </a:p>
                </p:txBody>
              </p:sp>
              <p:sp>
                <p:nvSpPr>
                  <p:cNvPr id="38" name="Freeform: Shape 64">
                    <a:extLst>
                      <a:ext uri="{FF2B5EF4-FFF2-40B4-BE49-F238E27FC236}">
                        <a16:creationId xmlns:a16="http://schemas.microsoft.com/office/drawing/2014/main" id="{B9EC72F1-272E-0A1F-90DF-756405662C78}"/>
                      </a:ext>
                    </a:extLst>
                  </p:cNvPr>
                  <p:cNvSpPr/>
                  <p:nvPr/>
                </p:nvSpPr>
                <p:spPr>
                  <a:xfrm>
                    <a:off x="9154970" y="6515404"/>
                    <a:ext cx="36145" cy="34179"/>
                  </a:xfrm>
                  <a:custGeom>
                    <a:avLst/>
                    <a:gdLst>
                      <a:gd name="connsiteX0" fmla="*/ 0 w 36145"/>
                      <a:gd name="connsiteY0" fmla="*/ 17090 h 34179"/>
                      <a:gd name="connsiteX1" fmla="*/ 18073 w 36145"/>
                      <a:gd name="connsiteY1" fmla="*/ 0 h 34179"/>
                      <a:gd name="connsiteX2" fmla="*/ 36145 w 36145"/>
                      <a:gd name="connsiteY2" fmla="*/ 17090 h 34179"/>
                      <a:gd name="connsiteX3" fmla="*/ 18073 w 36145"/>
                      <a:gd name="connsiteY3" fmla="*/ 34180 h 34179"/>
                      <a:gd name="connsiteX4" fmla="*/ 0 w 36145"/>
                      <a:gd name="connsiteY4" fmla="*/ 17090 h 34179"/>
                      <a:gd name="connsiteX5" fmla="*/ 28392 w 36145"/>
                      <a:gd name="connsiteY5" fmla="*/ 17090 h 34179"/>
                      <a:gd name="connsiteX6" fmla="*/ 18073 w 36145"/>
                      <a:gd name="connsiteY6" fmla="*/ 6525 h 34179"/>
                      <a:gd name="connsiteX7" fmla="*/ 7753 w 36145"/>
                      <a:gd name="connsiteY7" fmla="*/ 17090 h 34179"/>
                      <a:gd name="connsiteX8" fmla="*/ 18073 w 36145"/>
                      <a:gd name="connsiteY8" fmla="*/ 27655 h 34179"/>
                      <a:gd name="connsiteX9" fmla="*/ 28392 w 36145"/>
                      <a:gd name="connsiteY9" fmla="*/ 17090 h 3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45" h="34179">
                        <a:moveTo>
                          <a:pt x="0" y="17090"/>
                        </a:moveTo>
                        <a:cubicBezTo>
                          <a:pt x="0" y="7289"/>
                          <a:pt x="7644" y="0"/>
                          <a:pt x="18073" y="0"/>
                        </a:cubicBezTo>
                        <a:cubicBezTo>
                          <a:pt x="28501" y="0"/>
                          <a:pt x="36145" y="7207"/>
                          <a:pt x="36145" y="17090"/>
                        </a:cubicBezTo>
                        <a:cubicBezTo>
                          <a:pt x="36145" y="26973"/>
                          <a:pt x="28447" y="34180"/>
                          <a:pt x="18073" y="34180"/>
                        </a:cubicBezTo>
                        <a:cubicBezTo>
                          <a:pt x="7699" y="34180"/>
                          <a:pt x="0" y="26918"/>
                          <a:pt x="0" y="17090"/>
                        </a:cubicBezTo>
                        <a:close/>
                        <a:moveTo>
                          <a:pt x="28392" y="17090"/>
                        </a:moveTo>
                        <a:cubicBezTo>
                          <a:pt x="28392" y="10811"/>
                          <a:pt x="23970" y="6525"/>
                          <a:pt x="18073" y="6525"/>
                        </a:cubicBezTo>
                        <a:cubicBezTo>
                          <a:pt x="12176" y="6525"/>
                          <a:pt x="7753" y="10811"/>
                          <a:pt x="7753" y="17090"/>
                        </a:cubicBezTo>
                        <a:cubicBezTo>
                          <a:pt x="7753" y="23369"/>
                          <a:pt x="12176" y="27655"/>
                          <a:pt x="18073" y="27655"/>
                        </a:cubicBezTo>
                        <a:cubicBezTo>
                          <a:pt x="23970" y="27655"/>
                          <a:pt x="28392" y="23369"/>
                          <a:pt x="28392" y="17090"/>
                        </a:cubicBezTo>
                        <a:close/>
                      </a:path>
                    </a:pathLst>
                  </a:custGeom>
                  <a:solidFill>
                    <a:schemeClr val="bg1"/>
                  </a:solidFill>
                  <a:ln w="0" cap="flat">
                    <a:noFill/>
                    <a:prstDash val="solid"/>
                    <a:miter/>
                  </a:ln>
                </p:spPr>
                <p:txBody>
                  <a:bodyPr rtlCol="0" anchor="ctr"/>
                  <a:lstStyle/>
                  <a:p>
                    <a:endParaRPr lang="en-GB" dirty="0"/>
                  </a:p>
                </p:txBody>
              </p:sp>
              <p:sp>
                <p:nvSpPr>
                  <p:cNvPr id="39" name="Freeform: Shape 65">
                    <a:extLst>
                      <a:ext uri="{FF2B5EF4-FFF2-40B4-BE49-F238E27FC236}">
                        <a16:creationId xmlns:a16="http://schemas.microsoft.com/office/drawing/2014/main" id="{4BE6B5A5-6DAB-4121-8CE8-6FF709AB9203}"/>
                      </a:ext>
                    </a:extLst>
                  </p:cNvPr>
                  <p:cNvSpPr/>
                  <p:nvPr/>
                </p:nvSpPr>
                <p:spPr>
                  <a:xfrm>
                    <a:off x="9196876" y="6515977"/>
                    <a:ext cx="30303" cy="33033"/>
                  </a:xfrm>
                  <a:custGeom>
                    <a:avLst/>
                    <a:gdLst>
                      <a:gd name="connsiteX0" fmla="*/ 30276 w 30303"/>
                      <a:gd name="connsiteY0" fmla="*/ 0 h 33033"/>
                      <a:gd name="connsiteX1" fmla="*/ 30276 w 30303"/>
                      <a:gd name="connsiteY1" fmla="*/ 33033 h 33033"/>
                      <a:gd name="connsiteX2" fmla="*/ 23997 w 30303"/>
                      <a:gd name="connsiteY2" fmla="*/ 33033 h 33033"/>
                      <a:gd name="connsiteX3" fmla="*/ 7535 w 30303"/>
                      <a:gd name="connsiteY3" fmla="*/ 12995 h 33033"/>
                      <a:gd name="connsiteX4" fmla="*/ 7535 w 30303"/>
                      <a:gd name="connsiteY4" fmla="*/ 33033 h 33033"/>
                      <a:gd name="connsiteX5" fmla="*/ 0 w 30303"/>
                      <a:gd name="connsiteY5" fmla="*/ 33033 h 33033"/>
                      <a:gd name="connsiteX6" fmla="*/ 0 w 30303"/>
                      <a:gd name="connsiteY6" fmla="*/ 0 h 33033"/>
                      <a:gd name="connsiteX7" fmla="*/ 6334 w 30303"/>
                      <a:gd name="connsiteY7" fmla="*/ 0 h 33033"/>
                      <a:gd name="connsiteX8" fmla="*/ 22741 w 30303"/>
                      <a:gd name="connsiteY8" fmla="*/ 20038 h 33033"/>
                      <a:gd name="connsiteX9" fmla="*/ 22741 w 30303"/>
                      <a:gd name="connsiteY9" fmla="*/ 0 h 33033"/>
                      <a:gd name="connsiteX10" fmla="*/ 30303 w 30303"/>
                      <a:gd name="connsiteY10" fmla="*/ 0 h 3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303" h="33033">
                        <a:moveTo>
                          <a:pt x="30276" y="0"/>
                        </a:moveTo>
                        <a:lnTo>
                          <a:pt x="30276" y="33033"/>
                        </a:lnTo>
                        <a:lnTo>
                          <a:pt x="23997" y="33033"/>
                        </a:lnTo>
                        <a:lnTo>
                          <a:pt x="7535" y="12995"/>
                        </a:lnTo>
                        <a:lnTo>
                          <a:pt x="7535" y="33033"/>
                        </a:lnTo>
                        <a:lnTo>
                          <a:pt x="0" y="33033"/>
                        </a:lnTo>
                        <a:lnTo>
                          <a:pt x="0" y="0"/>
                        </a:lnTo>
                        <a:lnTo>
                          <a:pt x="6334" y="0"/>
                        </a:lnTo>
                        <a:lnTo>
                          <a:pt x="22741" y="20038"/>
                        </a:lnTo>
                        <a:lnTo>
                          <a:pt x="22741" y="0"/>
                        </a:lnTo>
                        <a:lnTo>
                          <a:pt x="30303" y="0"/>
                        </a:lnTo>
                        <a:close/>
                      </a:path>
                    </a:pathLst>
                  </a:custGeom>
                  <a:solidFill>
                    <a:schemeClr val="bg1"/>
                  </a:solidFill>
                  <a:ln w="0" cap="flat">
                    <a:noFill/>
                    <a:prstDash val="solid"/>
                    <a:miter/>
                  </a:ln>
                </p:spPr>
                <p:txBody>
                  <a:bodyPr rtlCol="0" anchor="ctr"/>
                  <a:lstStyle/>
                  <a:p>
                    <a:endParaRPr lang="en-GB" dirty="0"/>
                  </a:p>
                </p:txBody>
              </p:sp>
              <p:sp>
                <p:nvSpPr>
                  <p:cNvPr id="40" name="Freeform: Shape 66">
                    <a:extLst>
                      <a:ext uri="{FF2B5EF4-FFF2-40B4-BE49-F238E27FC236}">
                        <a16:creationId xmlns:a16="http://schemas.microsoft.com/office/drawing/2014/main" id="{53F7DB26-F944-1734-BEAF-8F6B911F21C0}"/>
                      </a:ext>
                    </a:extLst>
                  </p:cNvPr>
                  <p:cNvSpPr/>
                  <p:nvPr/>
                </p:nvSpPr>
                <p:spPr>
                  <a:xfrm>
                    <a:off x="9232393" y="6515404"/>
                    <a:ext cx="27463" cy="34152"/>
                  </a:xfrm>
                  <a:custGeom>
                    <a:avLst/>
                    <a:gdLst>
                      <a:gd name="connsiteX0" fmla="*/ 0 w 27463"/>
                      <a:gd name="connsiteY0" fmla="*/ 30358 h 34152"/>
                      <a:gd name="connsiteX1" fmla="*/ 2594 w 27463"/>
                      <a:gd name="connsiteY1" fmla="*/ 24597 h 34152"/>
                      <a:gd name="connsiteX2" fmla="*/ 13486 w 27463"/>
                      <a:gd name="connsiteY2" fmla="*/ 28037 h 34152"/>
                      <a:gd name="connsiteX3" fmla="*/ 19847 w 27463"/>
                      <a:gd name="connsiteY3" fmla="*/ 24488 h 34152"/>
                      <a:gd name="connsiteX4" fmla="*/ 655 w 27463"/>
                      <a:gd name="connsiteY4" fmla="*/ 10292 h 34152"/>
                      <a:gd name="connsiteX5" fmla="*/ 14578 w 27463"/>
                      <a:gd name="connsiteY5" fmla="*/ 0 h 34152"/>
                      <a:gd name="connsiteX6" fmla="*/ 26044 w 27463"/>
                      <a:gd name="connsiteY6" fmla="*/ 2921 h 34152"/>
                      <a:gd name="connsiteX7" fmla="*/ 23697 w 27463"/>
                      <a:gd name="connsiteY7" fmla="*/ 8736 h 34152"/>
                      <a:gd name="connsiteX8" fmla="*/ 14551 w 27463"/>
                      <a:gd name="connsiteY8" fmla="*/ 6143 h 34152"/>
                      <a:gd name="connsiteX9" fmla="*/ 8272 w 27463"/>
                      <a:gd name="connsiteY9" fmla="*/ 9910 h 34152"/>
                      <a:gd name="connsiteX10" fmla="*/ 27464 w 27463"/>
                      <a:gd name="connsiteY10" fmla="*/ 23915 h 34152"/>
                      <a:gd name="connsiteX11" fmla="*/ 13459 w 27463"/>
                      <a:gd name="connsiteY11" fmla="*/ 34152 h 34152"/>
                      <a:gd name="connsiteX12" fmla="*/ 0 w 27463"/>
                      <a:gd name="connsiteY12" fmla="*/ 30330 h 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63" h="34152">
                        <a:moveTo>
                          <a:pt x="0" y="30358"/>
                        </a:moveTo>
                        <a:lnTo>
                          <a:pt x="2594" y="24597"/>
                        </a:lnTo>
                        <a:cubicBezTo>
                          <a:pt x="5378" y="26618"/>
                          <a:pt x="9528" y="28037"/>
                          <a:pt x="13486" y="28037"/>
                        </a:cubicBezTo>
                        <a:cubicBezTo>
                          <a:pt x="18018" y="28037"/>
                          <a:pt x="19847" y="26536"/>
                          <a:pt x="19847" y="24488"/>
                        </a:cubicBezTo>
                        <a:cubicBezTo>
                          <a:pt x="19847" y="18318"/>
                          <a:pt x="655" y="22550"/>
                          <a:pt x="655" y="10292"/>
                        </a:cubicBezTo>
                        <a:cubicBezTo>
                          <a:pt x="655" y="4668"/>
                          <a:pt x="5187" y="0"/>
                          <a:pt x="14578" y="0"/>
                        </a:cubicBezTo>
                        <a:cubicBezTo>
                          <a:pt x="18728" y="0"/>
                          <a:pt x="22987" y="983"/>
                          <a:pt x="26044" y="2921"/>
                        </a:cubicBezTo>
                        <a:lnTo>
                          <a:pt x="23697" y="8736"/>
                        </a:lnTo>
                        <a:cubicBezTo>
                          <a:pt x="20639" y="6989"/>
                          <a:pt x="17472" y="6143"/>
                          <a:pt x="14551" y="6143"/>
                        </a:cubicBezTo>
                        <a:cubicBezTo>
                          <a:pt x="10019" y="6143"/>
                          <a:pt x="8272" y="7835"/>
                          <a:pt x="8272" y="9910"/>
                        </a:cubicBezTo>
                        <a:cubicBezTo>
                          <a:pt x="8272" y="15998"/>
                          <a:pt x="27464" y="11794"/>
                          <a:pt x="27464" y="23915"/>
                        </a:cubicBezTo>
                        <a:cubicBezTo>
                          <a:pt x="27464" y="29430"/>
                          <a:pt x="22877" y="34152"/>
                          <a:pt x="13459" y="34152"/>
                        </a:cubicBezTo>
                        <a:cubicBezTo>
                          <a:pt x="8217" y="34152"/>
                          <a:pt x="2948" y="32596"/>
                          <a:pt x="0" y="30330"/>
                        </a:cubicBezTo>
                        <a:close/>
                      </a:path>
                    </a:pathLst>
                  </a:custGeom>
                  <a:solidFill>
                    <a:schemeClr val="bg1"/>
                  </a:solidFill>
                  <a:ln w="0" cap="flat">
                    <a:noFill/>
                    <a:prstDash val="solid"/>
                    <a:miter/>
                  </a:ln>
                </p:spPr>
                <p:txBody>
                  <a:bodyPr rtlCol="0" anchor="ctr"/>
                  <a:lstStyle/>
                  <a:p>
                    <a:endParaRPr lang="en-GB" dirty="0"/>
                  </a:p>
                </p:txBody>
              </p:sp>
              <p:sp>
                <p:nvSpPr>
                  <p:cNvPr id="41" name="Freeform: Shape 67">
                    <a:extLst>
                      <a:ext uri="{FF2B5EF4-FFF2-40B4-BE49-F238E27FC236}">
                        <a16:creationId xmlns:a16="http://schemas.microsoft.com/office/drawing/2014/main" id="{AD3EA469-B4AF-3EE2-A971-59C43E1E6B53}"/>
                      </a:ext>
                    </a:extLst>
                  </p:cNvPr>
                  <p:cNvSpPr/>
                  <p:nvPr/>
                </p:nvSpPr>
                <p:spPr>
                  <a:xfrm>
                    <a:off x="9284646" y="6511145"/>
                    <a:ext cx="3112" cy="44144"/>
                  </a:xfrm>
                  <a:custGeom>
                    <a:avLst/>
                    <a:gdLst>
                      <a:gd name="connsiteX0" fmla="*/ 0 w 3112"/>
                      <a:gd name="connsiteY0" fmla="*/ 0 h 44144"/>
                      <a:gd name="connsiteX1" fmla="*/ 3112 w 3112"/>
                      <a:gd name="connsiteY1" fmla="*/ 0 h 44144"/>
                      <a:gd name="connsiteX2" fmla="*/ 3112 w 3112"/>
                      <a:gd name="connsiteY2" fmla="*/ 44144 h 44144"/>
                      <a:gd name="connsiteX3" fmla="*/ 0 w 3112"/>
                      <a:gd name="connsiteY3" fmla="*/ 44144 h 44144"/>
                      <a:gd name="connsiteX4" fmla="*/ 0 w 3112"/>
                      <a:gd name="connsiteY4" fmla="*/ 0 h 44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2" h="44144">
                        <a:moveTo>
                          <a:pt x="0" y="0"/>
                        </a:moveTo>
                        <a:lnTo>
                          <a:pt x="3112" y="0"/>
                        </a:lnTo>
                        <a:lnTo>
                          <a:pt x="3112" y="44144"/>
                        </a:lnTo>
                        <a:lnTo>
                          <a:pt x="0" y="44144"/>
                        </a:lnTo>
                        <a:lnTo>
                          <a:pt x="0" y="0"/>
                        </a:lnTo>
                        <a:close/>
                      </a:path>
                    </a:pathLst>
                  </a:custGeom>
                  <a:solidFill>
                    <a:schemeClr val="bg1"/>
                  </a:solidFill>
                  <a:ln w="0" cap="flat">
                    <a:noFill/>
                    <a:prstDash val="solid"/>
                    <a:miter/>
                  </a:ln>
                </p:spPr>
                <p:txBody>
                  <a:bodyPr rtlCol="0" anchor="ctr"/>
                  <a:lstStyle/>
                  <a:p>
                    <a:endParaRPr lang="en-GB" dirty="0"/>
                  </a:p>
                </p:txBody>
              </p:sp>
              <p:sp>
                <p:nvSpPr>
                  <p:cNvPr id="42" name="Freeform: Shape 68">
                    <a:extLst>
                      <a:ext uri="{FF2B5EF4-FFF2-40B4-BE49-F238E27FC236}">
                        <a16:creationId xmlns:a16="http://schemas.microsoft.com/office/drawing/2014/main" id="{44D7F65C-7318-ECDF-131C-8184FEE46051}"/>
                      </a:ext>
                    </a:extLst>
                  </p:cNvPr>
                  <p:cNvSpPr/>
                  <p:nvPr/>
                </p:nvSpPr>
                <p:spPr>
                  <a:xfrm>
                    <a:off x="9310936" y="6515977"/>
                    <a:ext cx="31750" cy="33033"/>
                  </a:xfrm>
                  <a:custGeom>
                    <a:avLst/>
                    <a:gdLst>
                      <a:gd name="connsiteX0" fmla="*/ 0 w 31750"/>
                      <a:gd name="connsiteY0" fmla="*/ 0 h 33033"/>
                      <a:gd name="connsiteX1" fmla="*/ 13923 w 31750"/>
                      <a:gd name="connsiteY1" fmla="*/ 0 h 33033"/>
                      <a:gd name="connsiteX2" fmla="*/ 31750 w 31750"/>
                      <a:gd name="connsiteY2" fmla="*/ 16517 h 33033"/>
                      <a:gd name="connsiteX3" fmla="*/ 13923 w 31750"/>
                      <a:gd name="connsiteY3" fmla="*/ 33033 h 33033"/>
                      <a:gd name="connsiteX4" fmla="*/ 0 w 31750"/>
                      <a:gd name="connsiteY4" fmla="*/ 33033 h 33033"/>
                      <a:gd name="connsiteX5" fmla="*/ 0 w 31750"/>
                      <a:gd name="connsiteY5" fmla="*/ 0 h 33033"/>
                      <a:gd name="connsiteX6" fmla="*/ 13623 w 31750"/>
                      <a:gd name="connsiteY6" fmla="*/ 28938 h 33033"/>
                      <a:gd name="connsiteX7" fmla="*/ 27027 w 31750"/>
                      <a:gd name="connsiteY7" fmla="*/ 16517 h 33033"/>
                      <a:gd name="connsiteX8" fmla="*/ 13623 w 31750"/>
                      <a:gd name="connsiteY8" fmla="*/ 4122 h 33033"/>
                      <a:gd name="connsiteX9" fmla="*/ 4696 w 31750"/>
                      <a:gd name="connsiteY9" fmla="*/ 4122 h 33033"/>
                      <a:gd name="connsiteX10" fmla="*/ 4696 w 31750"/>
                      <a:gd name="connsiteY10" fmla="*/ 28938 h 33033"/>
                      <a:gd name="connsiteX11" fmla="*/ 13623 w 31750"/>
                      <a:gd name="connsiteY11" fmla="*/ 28938 h 3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750" h="33033">
                        <a:moveTo>
                          <a:pt x="0" y="0"/>
                        </a:moveTo>
                        <a:lnTo>
                          <a:pt x="13923" y="0"/>
                        </a:lnTo>
                        <a:cubicBezTo>
                          <a:pt x="24543" y="0"/>
                          <a:pt x="31750" y="6689"/>
                          <a:pt x="31750" y="16517"/>
                        </a:cubicBezTo>
                        <a:cubicBezTo>
                          <a:pt x="31750" y="26345"/>
                          <a:pt x="24543" y="33033"/>
                          <a:pt x="13923" y="33033"/>
                        </a:cubicBezTo>
                        <a:lnTo>
                          <a:pt x="0" y="33033"/>
                        </a:lnTo>
                        <a:lnTo>
                          <a:pt x="0" y="0"/>
                        </a:lnTo>
                        <a:close/>
                        <a:moveTo>
                          <a:pt x="13623" y="28938"/>
                        </a:moveTo>
                        <a:cubicBezTo>
                          <a:pt x="21785" y="28938"/>
                          <a:pt x="27027" y="23942"/>
                          <a:pt x="27027" y="16517"/>
                        </a:cubicBezTo>
                        <a:cubicBezTo>
                          <a:pt x="27027" y="9091"/>
                          <a:pt x="21785" y="4122"/>
                          <a:pt x="13623" y="4122"/>
                        </a:cubicBezTo>
                        <a:lnTo>
                          <a:pt x="4696" y="4122"/>
                        </a:lnTo>
                        <a:lnTo>
                          <a:pt x="4696" y="28938"/>
                        </a:lnTo>
                        <a:lnTo>
                          <a:pt x="13623" y="28938"/>
                        </a:lnTo>
                        <a:close/>
                      </a:path>
                    </a:pathLst>
                  </a:custGeom>
                  <a:solidFill>
                    <a:schemeClr val="bg1"/>
                  </a:solidFill>
                  <a:ln w="0" cap="flat">
                    <a:noFill/>
                    <a:prstDash val="solid"/>
                    <a:miter/>
                  </a:ln>
                </p:spPr>
                <p:txBody>
                  <a:bodyPr rtlCol="0" anchor="ctr"/>
                  <a:lstStyle/>
                  <a:p>
                    <a:endParaRPr lang="en-GB" dirty="0"/>
                  </a:p>
                </p:txBody>
              </p:sp>
              <p:sp>
                <p:nvSpPr>
                  <p:cNvPr id="43" name="Freeform: Shape 69">
                    <a:extLst>
                      <a:ext uri="{FF2B5EF4-FFF2-40B4-BE49-F238E27FC236}">
                        <a16:creationId xmlns:a16="http://schemas.microsoft.com/office/drawing/2014/main" id="{8811D2E9-E582-3108-1F8E-4A5A4D131994}"/>
                      </a:ext>
                    </a:extLst>
                  </p:cNvPr>
                  <p:cNvSpPr/>
                  <p:nvPr/>
                </p:nvSpPr>
                <p:spPr>
                  <a:xfrm>
                    <a:off x="9349948" y="6515977"/>
                    <a:ext cx="23969" cy="33033"/>
                  </a:xfrm>
                  <a:custGeom>
                    <a:avLst/>
                    <a:gdLst>
                      <a:gd name="connsiteX0" fmla="*/ 23970 w 23969"/>
                      <a:gd name="connsiteY0" fmla="*/ 28938 h 33033"/>
                      <a:gd name="connsiteX1" fmla="*/ 23970 w 23969"/>
                      <a:gd name="connsiteY1" fmla="*/ 33033 h 33033"/>
                      <a:gd name="connsiteX2" fmla="*/ 0 w 23969"/>
                      <a:gd name="connsiteY2" fmla="*/ 33033 h 33033"/>
                      <a:gd name="connsiteX3" fmla="*/ 0 w 23969"/>
                      <a:gd name="connsiteY3" fmla="*/ 0 h 33033"/>
                      <a:gd name="connsiteX4" fmla="*/ 23314 w 23969"/>
                      <a:gd name="connsiteY4" fmla="*/ 0 h 33033"/>
                      <a:gd name="connsiteX5" fmla="*/ 23314 w 23969"/>
                      <a:gd name="connsiteY5" fmla="*/ 4095 h 33033"/>
                      <a:gd name="connsiteX6" fmla="*/ 4723 w 23969"/>
                      <a:gd name="connsiteY6" fmla="*/ 4095 h 33033"/>
                      <a:gd name="connsiteX7" fmla="*/ 4723 w 23969"/>
                      <a:gd name="connsiteY7" fmla="*/ 14251 h 33033"/>
                      <a:gd name="connsiteX8" fmla="*/ 21267 w 23969"/>
                      <a:gd name="connsiteY8" fmla="*/ 14251 h 33033"/>
                      <a:gd name="connsiteX9" fmla="*/ 21267 w 23969"/>
                      <a:gd name="connsiteY9" fmla="*/ 18264 h 33033"/>
                      <a:gd name="connsiteX10" fmla="*/ 4723 w 23969"/>
                      <a:gd name="connsiteY10" fmla="*/ 18264 h 33033"/>
                      <a:gd name="connsiteX11" fmla="*/ 4723 w 23969"/>
                      <a:gd name="connsiteY11" fmla="*/ 28938 h 33033"/>
                      <a:gd name="connsiteX12" fmla="*/ 23970 w 23969"/>
                      <a:gd name="connsiteY12" fmla="*/ 28938 h 3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969" h="33033">
                        <a:moveTo>
                          <a:pt x="23970" y="28938"/>
                        </a:moveTo>
                        <a:lnTo>
                          <a:pt x="23970" y="33033"/>
                        </a:lnTo>
                        <a:lnTo>
                          <a:pt x="0" y="33033"/>
                        </a:lnTo>
                        <a:lnTo>
                          <a:pt x="0" y="0"/>
                        </a:lnTo>
                        <a:lnTo>
                          <a:pt x="23314" y="0"/>
                        </a:lnTo>
                        <a:lnTo>
                          <a:pt x="23314" y="4095"/>
                        </a:lnTo>
                        <a:lnTo>
                          <a:pt x="4723" y="4095"/>
                        </a:lnTo>
                        <a:lnTo>
                          <a:pt x="4723" y="14251"/>
                        </a:lnTo>
                        <a:lnTo>
                          <a:pt x="21267" y="14251"/>
                        </a:lnTo>
                        <a:lnTo>
                          <a:pt x="21267" y="18264"/>
                        </a:lnTo>
                        <a:lnTo>
                          <a:pt x="4723" y="18264"/>
                        </a:lnTo>
                        <a:lnTo>
                          <a:pt x="4723" y="28938"/>
                        </a:lnTo>
                        <a:lnTo>
                          <a:pt x="23970" y="28938"/>
                        </a:lnTo>
                        <a:close/>
                      </a:path>
                    </a:pathLst>
                  </a:custGeom>
                  <a:solidFill>
                    <a:schemeClr val="bg1"/>
                  </a:solidFill>
                  <a:ln w="0" cap="flat">
                    <a:noFill/>
                    <a:prstDash val="solid"/>
                    <a:miter/>
                  </a:ln>
                </p:spPr>
                <p:txBody>
                  <a:bodyPr rtlCol="0" anchor="ctr"/>
                  <a:lstStyle/>
                  <a:p>
                    <a:endParaRPr lang="en-GB" dirty="0"/>
                  </a:p>
                </p:txBody>
              </p:sp>
              <p:sp>
                <p:nvSpPr>
                  <p:cNvPr id="44" name="Freeform: Shape 70">
                    <a:extLst>
                      <a:ext uri="{FF2B5EF4-FFF2-40B4-BE49-F238E27FC236}">
                        <a16:creationId xmlns:a16="http://schemas.microsoft.com/office/drawing/2014/main" id="{5637E3F0-4691-AEAE-F233-6B3E2818EED7}"/>
                      </a:ext>
                    </a:extLst>
                  </p:cNvPr>
                  <p:cNvSpPr/>
                  <p:nvPr/>
                </p:nvSpPr>
                <p:spPr>
                  <a:xfrm>
                    <a:off x="9378804" y="6515595"/>
                    <a:ext cx="30057" cy="33797"/>
                  </a:xfrm>
                  <a:custGeom>
                    <a:avLst/>
                    <a:gdLst>
                      <a:gd name="connsiteX0" fmla="*/ 0 w 30057"/>
                      <a:gd name="connsiteY0" fmla="*/ 16899 h 33797"/>
                      <a:gd name="connsiteX1" fmla="*/ 17499 w 30057"/>
                      <a:gd name="connsiteY1" fmla="*/ 0 h 33797"/>
                      <a:gd name="connsiteX2" fmla="*/ 30057 w 30057"/>
                      <a:gd name="connsiteY2" fmla="*/ 5132 h 33797"/>
                      <a:gd name="connsiteX3" fmla="*/ 27000 w 30057"/>
                      <a:gd name="connsiteY3" fmla="*/ 8108 h 33797"/>
                      <a:gd name="connsiteX4" fmla="*/ 17718 w 30057"/>
                      <a:gd name="connsiteY4" fmla="*/ 4204 h 33797"/>
                      <a:gd name="connsiteX5" fmla="*/ 4750 w 30057"/>
                      <a:gd name="connsiteY5" fmla="*/ 16899 h 33797"/>
                      <a:gd name="connsiteX6" fmla="*/ 17718 w 30057"/>
                      <a:gd name="connsiteY6" fmla="*/ 29593 h 33797"/>
                      <a:gd name="connsiteX7" fmla="*/ 27000 w 30057"/>
                      <a:gd name="connsiteY7" fmla="*/ 25635 h 33797"/>
                      <a:gd name="connsiteX8" fmla="*/ 30057 w 30057"/>
                      <a:gd name="connsiteY8" fmla="*/ 28611 h 33797"/>
                      <a:gd name="connsiteX9" fmla="*/ 17472 w 30057"/>
                      <a:gd name="connsiteY9" fmla="*/ 33798 h 33797"/>
                      <a:gd name="connsiteX10" fmla="*/ 27 w 30057"/>
                      <a:gd name="connsiteY10" fmla="*/ 16899 h 3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057" h="33797">
                        <a:moveTo>
                          <a:pt x="0" y="16899"/>
                        </a:moveTo>
                        <a:cubicBezTo>
                          <a:pt x="0" y="7125"/>
                          <a:pt x="7453" y="0"/>
                          <a:pt x="17499" y="0"/>
                        </a:cubicBezTo>
                        <a:cubicBezTo>
                          <a:pt x="22604" y="0"/>
                          <a:pt x="27027" y="1747"/>
                          <a:pt x="30057" y="5132"/>
                        </a:cubicBezTo>
                        <a:lnTo>
                          <a:pt x="27000" y="8108"/>
                        </a:lnTo>
                        <a:cubicBezTo>
                          <a:pt x="24461" y="5405"/>
                          <a:pt x="21349" y="4204"/>
                          <a:pt x="17718" y="4204"/>
                        </a:cubicBezTo>
                        <a:cubicBezTo>
                          <a:pt x="10265" y="4204"/>
                          <a:pt x="4750" y="9582"/>
                          <a:pt x="4750" y="16899"/>
                        </a:cubicBezTo>
                        <a:cubicBezTo>
                          <a:pt x="4750" y="24215"/>
                          <a:pt x="10265" y="29593"/>
                          <a:pt x="17718" y="29593"/>
                        </a:cubicBezTo>
                        <a:cubicBezTo>
                          <a:pt x="21349" y="29593"/>
                          <a:pt x="24461" y="28310"/>
                          <a:pt x="27000" y="25635"/>
                        </a:cubicBezTo>
                        <a:lnTo>
                          <a:pt x="30057" y="28611"/>
                        </a:lnTo>
                        <a:cubicBezTo>
                          <a:pt x="27027" y="31996"/>
                          <a:pt x="22604" y="33798"/>
                          <a:pt x="17472" y="33798"/>
                        </a:cubicBezTo>
                        <a:cubicBezTo>
                          <a:pt x="7480" y="33798"/>
                          <a:pt x="27" y="26672"/>
                          <a:pt x="27" y="16899"/>
                        </a:cubicBezTo>
                        <a:close/>
                      </a:path>
                    </a:pathLst>
                  </a:custGeom>
                  <a:solidFill>
                    <a:schemeClr val="bg1"/>
                  </a:solidFill>
                  <a:ln w="0" cap="flat">
                    <a:noFill/>
                    <a:prstDash val="solid"/>
                    <a:miter/>
                  </a:ln>
                </p:spPr>
                <p:txBody>
                  <a:bodyPr rtlCol="0" anchor="ctr"/>
                  <a:lstStyle/>
                  <a:p>
                    <a:endParaRPr lang="en-GB" dirty="0"/>
                  </a:p>
                </p:txBody>
              </p:sp>
              <p:sp>
                <p:nvSpPr>
                  <p:cNvPr id="45" name="Freeform: Shape 71">
                    <a:extLst>
                      <a:ext uri="{FF2B5EF4-FFF2-40B4-BE49-F238E27FC236}">
                        <a16:creationId xmlns:a16="http://schemas.microsoft.com/office/drawing/2014/main" id="{EAF1F9C4-57E2-1DBA-D9A3-173AE3B43D4C}"/>
                      </a:ext>
                    </a:extLst>
                  </p:cNvPr>
                  <p:cNvSpPr/>
                  <p:nvPr/>
                </p:nvSpPr>
                <p:spPr>
                  <a:xfrm>
                    <a:off x="9415632" y="6515977"/>
                    <a:ext cx="23969" cy="33033"/>
                  </a:xfrm>
                  <a:custGeom>
                    <a:avLst/>
                    <a:gdLst>
                      <a:gd name="connsiteX0" fmla="*/ 23970 w 23969"/>
                      <a:gd name="connsiteY0" fmla="*/ 28938 h 33033"/>
                      <a:gd name="connsiteX1" fmla="*/ 23970 w 23969"/>
                      <a:gd name="connsiteY1" fmla="*/ 33033 h 33033"/>
                      <a:gd name="connsiteX2" fmla="*/ 0 w 23969"/>
                      <a:gd name="connsiteY2" fmla="*/ 33033 h 33033"/>
                      <a:gd name="connsiteX3" fmla="*/ 0 w 23969"/>
                      <a:gd name="connsiteY3" fmla="*/ 0 h 33033"/>
                      <a:gd name="connsiteX4" fmla="*/ 23314 w 23969"/>
                      <a:gd name="connsiteY4" fmla="*/ 0 h 33033"/>
                      <a:gd name="connsiteX5" fmla="*/ 23314 w 23969"/>
                      <a:gd name="connsiteY5" fmla="*/ 4095 h 33033"/>
                      <a:gd name="connsiteX6" fmla="*/ 4723 w 23969"/>
                      <a:gd name="connsiteY6" fmla="*/ 4095 h 33033"/>
                      <a:gd name="connsiteX7" fmla="*/ 4723 w 23969"/>
                      <a:gd name="connsiteY7" fmla="*/ 14251 h 33033"/>
                      <a:gd name="connsiteX8" fmla="*/ 21267 w 23969"/>
                      <a:gd name="connsiteY8" fmla="*/ 14251 h 33033"/>
                      <a:gd name="connsiteX9" fmla="*/ 21267 w 23969"/>
                      <a:gd name="connsiteY9" fmla="*/ 18264 h 33033"/>
                      <a:gd name="connsiteX10" fmla="*/ 4723 w 23969"/>
                      <a:gd name="connsiteY10" fmla="*/ 18264 h 33033"/>
                      <a:gd name="connsiteX11" fmla="*/ 4723 w 23969"/>
                      <a:gd name="connsiteY11" fmla="*/ 28938 h 33033"/>
                      <a:gd name="connsiteX12" fmla="*/ 23970 w 23969"/>
                      <a:gd name="connsiteY12" fmla="*/ 28938 h 3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969" h="33033">
                        <a:moveTo>
                          <a:pt x="23970" y="28938"/>
                        </a:moveTo>
                        <a:lnTo>
                          <a:pt x="23970" y="33033"/>
                        </a:lnTo>
                        <a:lnTo>
                          <a:pt x="0" y="33033"/>
                        </a:lnTo>
                        <a:lnTo>
                          <a:pt x="0" y="0"/>
                        </a:lnTo>
                        <a:lnTo>
                          <a:pt x="23314" y="0"/>
                        </a:lnTo>
                        <a:lnTo>
                          <a:pt x="23314" y="4095"/>
                        </a:lnTo>
                        <a:lnTo>
                          <a:pt x="4723" y="4095"/>
                        </a:lnTo>
                        <a:lnTo>
                          <a:pt x="4723" y="14251"/>
                        </a:lnTo>
                        <a:lnTo>
                          <a:pt x="21267" y="14251"/>
                        </a:lnTo>
                        <a:lnTo>
                          <a:pt x="21267" y="18264"/>
                        </a:lnTo>
                        <a:lnTo>
                          <a:pt x="4723" y="18264"/>
                        </a:lnTo>
                        <a:lnTo>
                          <a:pt x="4723" y="28938"/>
                        </a:lnTo>
                        <a:lnTo>
                          <a:pt x="23970" y="28938"/>
                        </a:lnTo>
                        <a:close/>
                      </a:path>
                    </a:pathLst>
                  </a:custGeom>
                  <a:solidFill>
                    <a:schemeClr val="bg1"/>
                  </a:solidFill>
                  <a:ln w="0" cap="flat">
                    <a:noFill/>
                    <a:prstDash val="solid"/>
                    <a:miter/>
                  </a:ln>
                </p:spPr>
                <p:txBody>
                  <a:bodyPr rtlCol="0" anchor="ctr"/>
                  <a:lstStyle/>
                  <a:p>
                    <a:endParaRPr lang="en-GB" dirty="0"/>
                  </a:p>
                </p:txBody>
              </p:sp>
              <p:sp>
                <p:nvSpPr>
                  <p:cNvPr id="46" name="Freeform: Shape 72">
                    <a:extLst>
                      <a:ext uri="{FF2B5EF4-FFF2-40B4-BE49-F238E27FC236}">
                        <a16:creationId xmlns:a16="http://schemas.microsoft.com/office/drawing/2014/main" id="{621D35D6-3977-73E3-F354-230CAAD58C87}"/>
                      </a:ext>
                    </a:extLst>
                  </p:cNvPr>
                  <p:cNvSpPr/>
                  <p:nvPr/>
                </p:nvSpPr>
                <p:spPr>
                  <a:xfrm>
                    <a:off x="9447327" y="6515977"/>
                    <a:ext cx="35189" cy="33033"/>
                  </a:xfrm>
                  <a:custGeom>
                    <a:avLst/>
                    <a:gdLst>
                      <a:gd name="connsiteX0" fmla="*/ 30603 w 35189"/>
                      <a:gd name="connsiteY0" fmla="*/ 33033 h 33033"/>
                      <a:gd name="connsiteX1" fmla="*/ 30549 w 35189"/>
                      <a:gd name="connsiteY1" fmla="*/ 8982 h 33033"/>
                      <a:gd name="connsiteX2" fmla="*/ 18619 w 35189"/>
                      <a:gd name="connsiteY2" fmla="*/ 29020 h 33033"/>
                      <a:gd name="connsiteX3" fmla="*/ 16462 w 35189"/>
                      <a:gd name="connsiteY3" fmla="*/ 29020 h 33033"/>
                      <a:gd name="connsiteX4" fmla="*/ 4532 w 35189"/>
                      <a:gd name="connsiteY4" fmla="*/ 9118 h 33033"/>
                      <a:gd name="connsiteX5" fmla="*/ 4532 w 35189"/>
                      <a:gd name="connsiteY5" fmla="*/ 33033 h 33033"/>
                      <a:gd name="connsiteX6" fmla="*/ 0 w 35189"/>
                      <a:gd name="connsiteY6" fmla="*/ 33033 h 33033"/>
                      <a:gd name="connsiteX7" fmla="*/ 0 w 35189"/>
                      <a:gd name="connsiteY7" fmla="*/ 0 h 33033"/>
                      <a:gd name="connsiteX8" fmla="*/ 3877 w 35189"/>
                      <a:gd name="connsiteY8" fmla="*/ 0 h 33033"/>
                      <a:gd name="connsiteX9" fmla="*/ 17663 w 35189"/>
                      <a:gd name="connsiteY9" fmla="*/ 23205 h 33033"/>
                      <a:gd name="connsiteX10" fmla="*/ 31259 w 35189"/>
                      <a:gd name="connsiteY10" fmla="*/ 0 h 33033"/>
                      <a:gd name="connsiteX11" fmla="*/ 35135 w 35189"/>
                      <a:gd name="connsiteY11" fmla="*/ 0 h 33033"/>
                      <a:gd name="connsiteX12" fmla="*/ 35190 w 35189"/>
                      <a:gd name="connsiteY12" fmla="*/ 33033 h 33033"/>
                      <a:gd name="connsiteX13" fmla="*/ 30658 w 35189"/>
                      <a:gd name="connsiteY13" fmla="*/ 33033 h 3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9" h="33033">
                        <a:moveTo>
                          <a:pt x="30603" y="33033"/>
                        </a:moveTo>
                        <a:lnTo>
                          <a:pt x="30549" y="8982"/>
                        </a:lnTo>
                        <a:lnTo>
                          <a:pt x="18619" y="29020"/>
                        </a:lnTo>
                        <a:lnTo>
                          <a:pt x="16462" y="29020"/>
                        </a:lnTo>
                        <a:lnTo>
                          <a:pt x="4532" y="9118"/>
                        </a:lnTo>
                        <a:lnTo>
                          <a:pt x="4532" y="33033"/>
                        </a:lnTo>
                        <a:lnTo>
                          <a:pt x="0" y="33033"/>
                        </a:lnTo>
                        <a:lnTo>
                          <a:pt x="0" y="0"/>
                        </a:lnTo>
                        <a:lnTo>
                          <a:pt x="3877" y="0"/>
                        </a:lnTo>
                        <a:lnTo>
                          <a:pt x="17663" y="23205"/>
                        </a:lnTo>
                        <a:lnTo>
                          <a:pt x="31259" y="0"/>
                        </a:lnTo>
                        <a:lnTo>
                          <a:pt x="35135" y="0"/>
                        </a:lnTo>
                        <a:lnTo>
                          <a:pt x="35190" y="33033"/>
                        </a:lnTo>
                        <a:lnTo>
                          <a:pt x="30658" y="33033"/>
                        </a:lnTo>
                        <a:close/>
                      </a:path>
                    </a:pathLst>
                  </a:custGeom>
                  <a:solidFill>
                    <a:schemeClr val="bg1"/>
                  </a:solidFill>
                  <a:ln w="0" cap="flat">
                    <a:noFill/>
                    <a:prstDash val="solid"/>
                    <a:miter/>
                  </a:ln>
                </p:spPr>
                <p:txBody>
                  <a:bodyPr rtlCol="0" anchor="ctr"/>
                  <a:lstStyle/>
                  <a:p>
                    <a:endParaRPr lang="en-GB" dirty="0"/>
                  </a:p>
                </p:txBody>
              </p:sp>
              <p:sp>
                <p:nvSpPr>
                  <p:cNvPr id="47" name="Freeform: Shape 73">
                    <a:extLst>
                      <a:ext uri="{FF2B5EF4-FFF2-40B4-BE49-F238E27FC236}">
                        <a16:creationId xmlns:a16="http://schemas.microsoft.com/office/drawing/2014/main" id="{5FA2B4F5-640B-BBFF-4B5D-775138E5596B}"/>
                      </a:ext>
                    </a:extLst>
                  </p:cNvPr>
                  <p:cNvSpPr/>
                  <p:nvPr/>
                </p:nvSpPr>
                <p:spPr>
                  <a:xfrm>
                    <a:off x="9492427" y="6515977"/>
                    <a:ext cx="28419" cy="33033"/>
                  </a:xfrm>
                  <a:custGeom>
                    <a:avLst/>
                    <a:gdLst>
                      <a:gd name="connsiteX0" fmla="*/ 28392 w 28419"/>
                      <a:gd name="connsiteY0" fmla="*/ 24106 h 33033"/>
                      <a:gd name="connsiteX1" fmla="*/ 15752 w 28419"/>
                      <a:gd name="connsiteY1" fmla="*/ 33033 h 33033"/>
                      <a:gd name="connsiteX2" fmla="*/ 0 w 28419"/>
                      <a:gd name="connsiteY2" fmla="*/ 33033 h 33033"/>
                      <a:gd name="connsiteX3" fmla="*/ 0 w 28419"/>
                      <a:gd name="connsiteY3" fmla="*/ 0 h 33033"/>
                      <a:gd name="connsiteX4" fmla="*/ 14824 w 28419"/>
                      <a:gd name="connsiteY4" fmla="*/ 0 h 33033"/>
                      <a:gd name="connsiteX5" fmla="*/ 26672 w 28419"/>
                      <a:gd name="connsiteY5" fmla="*/ 8545 h 33033"/>
                      <a:gd name="connsiteX6" fmla="*/ 22250 w 28419"/>
                      <a:gd name="connsiteY6" fmla="*/ 15916 h 33033"/>
                      <a:gd name="connsiteX7" fmla="*/ 28419 w 28419"/>
                      <a:gd name="connsiteY7" fmla="*/ 24133 h 33033"/>
                      <a:gd name="connsiteX8" fmla="*/ 4723 w 28419"/>
                      <a:gd name="connsiteY8" fmla="*/ 3822 h 33033"/>
                      <a:gd name="connsiteX9" fmla="*/ 4723 w 28419"/>
                      <a:gd name="connsiteY9" fmla="*/ 14387 h 33033"/>
                      <a:gd name="connsiteX10" fmla="*/ 14387 w 28419"/>
                      <a:gd name="connsiteY10" fmla="*/ 14387 h 33033"/>
                      <a:gd name="connsiteX11" fmla="*/ 21949 w 28419"/>
                      <a:gd name="connsiteY11" fmla="*/ 9091 h 33033"/>
                      <a:gd name="connsiteX12" fmla="*/ 14387 w 28419"/>
                      <a:gd name="connsiteY12" fmla="*/ 3822 h 33033"/>
                      <a:gd name="connsiteX13" fmla="*/ 4723 w 28419"/>
                      <a:gd name="connsiteY13" fmla="*/ 3822 h 33033"/>
                      <a:gd name="connsiteX14" fmla="*/ 23642 w 28419"/>
                      <a:gd name="connsiteY14" fmla="*/ 23751 h 33033"/>
                      <a:gd name="connsiteX15" fmla="*/ 15561 w 28419"/>
                      <a:gd name="connsiteY15" fmla="*/ 18237 h 33033"/>
                      <a:gd name="connsiteX16" fmla="*/ 4723 w 28419"/>
                      <a:gd name="connsiteY16" fmla="*/ 18237 h 33033"/>
                      <a:gd name="connsiteX17" fmla="*/ 4723 w 28419"/>
                      <a:gd name="connsiteY17" fmla="*/ 29238 h 33033"/>
                      <a:gd name="connsiteX18" fmla="*/ 15561 w 28419"/>
                      <a:gd name="connsiteY18" fmla="*/ 29238 h 33033"/>
                      <a:gd name="connsiteX19" fmla="*/ 23642 w 28419"/>
                      <a:gd name="connsiteY19" fmla="*/ 23778 h 3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419" h="33033">
                        <a:moveTo>
                          <a:pt x="28392" y="24106"/>
                        </a:moveTo>
                        <a:cubicBezTo>
                          <a:pt x="28392" y="29757"/>
                          <a:pt x="24106" y="33033"/>
                          <a:pt x="15752" y="33033"/>
                        </a:cubicBezTo>
                        <a:lnTo>
                          <a:pt x="0" y="33033"/>
                        </a:lnTo>
                        <a:lnTo>
                          <a:pt x="0" y="0"/>
                        </a:lnTo>
                        <a:lnTo>
                          <a:pt x="14824" y="0"/>
                        </a:lnTo>
                        <a:cubicBezTo>
                          <a:pt x="22413" y="0"/>
                          <a:pt x="26672" y="3194"/>
                          <a:pt x="26672" y="8545"/>
                        </a:cubicBezTo>
                        <a:cubicBezTo>
                          <a:pt x="26672" y="12121"/>
                          <a:pt x="24843" y="14633"/>
                          <a:pt x="22250" y="15916"/>
                        </a:cubicBezTo>
                        <a:cubicBezTo>
                          <a:pt x="25962" y="16953"/>
                          <a:pt x="28419" y="19738"/>
                          <a:pt x="28419" y="24133"/>
                        </a:cubicBezTo>
                        <a:close/>
                        <a:moveTo>
                          <a:pt x="4723" y="3822"/>
                        </a:moveTo>
                        <a:lnTo>
                          <a:pt x="4723" y="14387"/>
                        </a:lnTo>
                        <a:lnTo>
                          <a:pt x="14387" y="14387"/>
                        </a:lnTo>
                        <a:cubicBezTo>
                          <a:pt x="19192" y="14387"/>
                          <a:pt x="21949" y="12585"/>
                          <a:pt x="21949" y="9091"/>
                        </a:cubicBezTo>
                        <a:cubicBezTo>
                          <a:pt x="21949" y="5597"/>
                          <a:pt x="19219" y="3822"/>
                          <a:pt x="14387" y="3822"/>
                        </a:cubicBezTo>
                        <a:lnTo>
                          <a:pt x="4723" y="3822"/>
                        </a:lnTo>
                        <a:close/>
                        <a:moveTo>
                          <a:pt x="23642" y="23751"/>
                        </a:moveTo>
                        <a:cubicBezTo>
                          <a:pt x="23642" y="19929"/>
                          <a:pt x="20803" y="18237"/>
                          <a:pt x="15561" y="18237"/>
                        </a:cubicBezTo>
                        <a:lnTo>
                          <a:pt x="4723" y="18237"/>
                        </a:lnTo>
                        <a:lnTo>
                          <a:pt x="4723" y="29238"/>
                        </a:lnTo>
                        <a:lnTo>
                          <a:pt x="15561" y="29238"/>
                        </a:lnTo>
                        <a:cubicBezTo>
                          <a:pt x="20803" y="29238"/>
                          <a:pt x="23642" y="27600"/>
                          <a:pt x="23642" y="23778"/>
                        </a:cubicBezTo>
                        <a:close/>
                      </a:path>
                    </a:pathLst>
                  </a:custGeom>
                  <a:solidFill>
                    <a:schemeClr val="bg1"/>
                  </a:solidFill>
                  <a:ln w="0" cap="flat">
                    <a:noFill/>
                    <a:prstDash val="solid"/>
                    <a:miter/>
                  </a:ln>
                </p:spPr>
                <p:txBody>
                  <a:bodyPr rtlCol="0" anchor="ctr"/>
                  <a:lstStyle/>
                  <a:p>
                    <a:endParaRPr lang="en-GB" dirty="0"/>
                  </a:p>
                </p:txBody>
              </p:sp>
              <p:sp>
                <p:nvSpPr>
                  <p:cNvPr id="48" name="Freeform: Shape 74">
                    <a:extLst>
                      <a:ext uri="{FF2B5EF4-FFF2-40B4-BE49-F238E27FC236}">
                        <a16:creationId xmlns:a16="http://schemas.microsoft.com/office/drawing/2014/main" id="{4A19D071-96CC-2057-DA85-AD7F74060499}"/>
                      </a:ext>
                    </a:extLst>
                  </p:cNvPr>
                  <p:cNvSpPr/>
                  <p:nvPr/>
                </p:nvSpPr>
                <p:spPr>
                  <a:xfrm>
                    <a:off x="9528190" y="6515977"/>
                    <a:ext cx="23969" cy="33033"/>
                  </a:xfrm>
                  <a:custGeom>
                    <a:avLst/>
                    <a:gdLst>
                      <a:gd name="connsiteX0" fmla="*/ 23970 w 23969"/>
                      <a:gd name="connsiteY0" fmla="*/ 28938 h 33033"/>
                      <a:gd name="connsiteX1" fmla="*/ 23970 w 23969"/>
                      <a:gd name="connsiteY1" fmla="*/ 33033 h 33033"/>
                      <a:gd name="connsiteX2" fmla="*/ 0 w 23969"/>
                      <a:gd name="connsiteY2" fmla="*/ 33033 h 33033"/>
                      <a:gd name="connsiteX3" fmla="*/ 0 w 23969"/>
                      <a:gd name="connsiteY3" fmla="*/ 0 h 33033"/>
                      <a:gd name="connsiteX4" fmla="*/ 23314 w 23969"/>
                      <a:gd name="connsiteY4" fmla="*/ 0 h 33033"/>
                      <a:gd name="connsiteX5" fmla="*/ 23314 w 23969"/>
                      <a:gd name="connsiteY5" fmla="*/ 4095 h 33033"/>
                      <a:gd name="connsiteX6" fmla="*/ 4723 w 23969"/>
                      <a:gd name="connsiteY6" fmla="*/ 4095 h 33033"/>
                      <a:gd name="connsiteX7" fmla="*/ 4723 w 23969"/>
                      <a:gd name="connsiteY7" fmla="*/ 14251 h 33033"/>
                      <a:gd name="connsiteX8" fmla="*/ 21267 w 23969"/>
                      <a:gd name="connsiteY8" fmla="*/ 14251 h 33033"/>
                      <a:gd name="connsiteX9" fmla="*/ 21267 w 23969"/>
                      <a:gd name="connsiteY9" fmla="*/ 18264 h 33033"/>
                      <a:gd name="connsiteX10" fmla="*/ 4723 w 23969"/>
                      <a:gd name="connsiteY10" fmla="*/ 18264 h 33033"/>
                      <a:gd name="connsiteX11" fmla="*/ 4723 w 23969"/>
                      <a:gd name="connsiteY11" fmla="*/ 28938 h 33033"/>
                      <a:gd name="connsiteX12" fmla="*/ 23970 w 23969"/>
                      <a:gd name="connsiteY12" fmla="*/ 28938 h 3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969" h="33033">
                        <a:moveTo>
                          <a:pt x="23970" y="28938"/>
                        </a:moveTo>
                        <a:lnTo>
                          <a:pt x="23970" y="33033"/>
                        </a:lnTo>
                        <a:lnTo>
                          <a:pt x="0" y="33033"/>
                        </a:lnTo>
                        <a:lnTo>
                          <a:pt x="0" y="0"/>
                        </a:lnTo>
                        <a:lnTo>
                          <a:pt x="23314" y="0"/>
                        </a:lnTo>
                        <a:lnTo>
                          <a:pt x="23314" y="4095"/>
                        </a:lnTo>
                        <a:lnTo>
                          <a:pt x="4723" y="4095"/>
                        </a:lnTo>
                        <a:lnTo>
                          <a:pt x="4723" y="14251"/>
                        </a:lnTo>
                        <a:lnTo>
                          <a:pt x="21267" y="14251"/>
                        </a:lnTo>
                        <a:lnTo>
                          <a:pt x="21267" y="18264"/>
                        </a:lnTo>
                        <a:lnTo>
                          <a:pt x="4723" y="18264"/>
                        </a:lnTo>
                        <a:lnTo>
                          <a:pt x="4723" y="28938"/>
                        </a:lnTo>
                        <a:lnTo>
                          <a:pt x="23970" y="28938"/>
                        </a:lnTo>
                        <a:close/>
                      </a:path>
                    </a:pathLst>
                  </a:custGeom>
                  <a:solidFill>
                    <a:schemeClr val="bg1"/>
                  </a:solidFill>
                  <a:ln w="0" cap="flat">
                    <a:noFill/>
                    <a:prstDash val="solid"/>
                    <a:miter/>
                  </a:ln>
                </p:spPr>
                <p:txBody>
                  <a:bodyPr rtlCol="0" anchor="ctr"/>
                  <a:lstStyle/>
                  <a:p>
                    <a:endParaRPr lang="en-GB" dirty="0"/>
                  </a:p>
                </p:txBody>
              </p:sp>
              <p:sp>
                <p:nvSpPr>
                  <p:cNvPr id="49" name="Freeform: Shape 75">
                    <a:extLst>
                      <a:ext uri="{FF2B5EF4-FFF2-40B4-BE49-F238E27FC236}">
                        <a16:creationId xmlns:a16="http://schemas.microsoft.com/office/drawing/2014/main" id="{13A6ADC2-3EF0-D5A8-C6CC-1913FED26723}"/>
                      </a:ext>
                    </a:extLst>
                  </p:cNvPr>
                  <p:cNvSpPr/>
                  <p:nvPr/>
                </p:nvSpPr>
                <p:spPr>
                  <a:xfrm>
                    <a:off x="9559858" y="6515977"/>
                    <a:ext cx="27245" cy="33033"/>
                  </a:xfrm>
                  <a:custGeom>
                    <a:avLst/>
                    <a:gdLst>
                      <a:gd name="connsiteX0" fmla="*/ 22086 w 27245"/>
                      <a:gd name="connsiteY0" fmla="*/ 33033 h 33033"/>
                      <a:gd name="connsiteX1" fmla="*/ 14960 w 27245"/>
                      <a:gd name="connsiteY1" fmla="*/ 22905 h 33033"/>
                      <a:gd name="connsiteX2" fmla="*/ 12886 w 27245"/>
                      <a:gd name="connsiteY2" fmla="*/ 22987 h 33033"/>
                      <a:gd name="connsiteX3" fmla="*/ 4723 w 27245"/>
                      <a:gd name="connsiteY3" fmla="*/ 22987 h 33033"/>
                      <a:gd name="connsiteX4" fmla="*/ 4723 w 27245"/>
                      <a:gd name="connsiteY4" fmla="*/ 33033 h 33033"/>
                      <a:gd name="connsiteX5" fmla="*/ 0 w 27245"/>
                      <a:gd name="connsiteY5" fmla="*/ 33033 h 33033"/>
                      <a:gd name="connsiteX6" fmla="*/ 0 w 27245"/>
                      <a:gd name="connsiteY6" fmla="*/ 0 h 33033"/>
                      <a:gd name="connsiteX7" fmla="*/ 12886 w 27245"/>
                      <a:gd name="connsiteY7" fmla="*/ 0 h 33033"/>
                      <a:gd name="connsiteX8" fmla="*/ 26672 w 27245"/>
                      <a:gd name="connsiteY8" fmla="*/ 11521 h 33033"/>
                      <a:gd name="connsiteX9" fmla="*/ 19410 w 27245"/>
                      <a:gd name="connsiteY9" fmla="*/ 21949 h 33033"/>
                      <a:gd name="connsiteX10" fmla="*/ 27246 w 27245"/>
                      <a:gd name="connsiteY10" fmla="*/ 33033 h 33033"/>
                      <a:gd name="connsiteX11" fmla="*/ 22113 w 27245"/>
                      <a:gd name="connsiteY11" fmla="*/ 33033 h 33033"/>
                      <a:gd name="connsiteX12" fmla="*/ 21949 w 27245"/>
                      <a:gd name="connsiteY12" fmla="*/ 11521 h 33033"/>
                      <a:gd name="connsiteX13" fmla="*/ 12749 w 27245"/>
                      <a:gd name="connsiteY13" fmla="*/ 4122 h 33033"/>
                      <a:gd name="connsiteX14" fmla="*/ 4723 w 27245"/>
                      <a:gd name="connsiteY14" fmla="*/ 4122 h 33033"/>
                      <a:gd name="connsiteX15" fmla="*/ 4723 w 27245"/>
                      <a:gd name="connsiteY15" fmla="*/ 18974 h 33033"/>
                      <a:gd name="connsiteX16" fmla="*/ 12749 w 27245"/>
                      <a:gd name="connsiteY16" fmla="*/ 18974 h 33033"/>
                      <a:gd name="connsiteX17" fmla="*/ 21949 w 27245"/>
                      <a:gd name="connsiteY17" fmla="*/ 11521 h 3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245" h="33033">
                        <a:moveTo>
                          <a:pt x="22086" y="33033"/>
                        </a:moveTo>
                        <a:lnTo>
                          <a:pt x="14960" y="22905"/>
                        </a:lnTo>
                        <a:cubicBezTo>
                          <a:pt x="14305" y="22959"/>
                          <a:pt x="13595" y="22987"/>
                          <a:pt x="12886" y="22987"/>
                        </a:cubicBezTo>
                        <a:lnTo>
                          <a:pt x="4723" y="22987"/>
                        </a:lnTo>
                        <a:lnTo>
                          <a:pt x="4723" y="33033"/>
                        </a:lnTo>
                        <a:lnTo>
                          <a:pt x="0" y="33033"/>
                        </a:lnTo>
                        <a:lnTo>
                          <a:pt x="0" y="0"/>
                        </a:lnTo>
                        <a:lnTo>
                          <a:pt x="12886" y="0"/>
                        </a:lnTo>
                        <a:cubicBezTo>
                          <a:pt x="21458" y="0"/>
                          <a:pt x="26672" y="4341"/>
                          <a:pt x="26672" y="11521"/>
                        </a:cubicBezTo>
                        <a:cubicBezTo>
                          <a:pt x="26672" y="16626"/>
                          <a:pt x="24024" y="20284"/>
                          <a:pt x="19410" y="21949"/>
                        </a:cubicBezTo>
                        <a:lnTo>
                          <a:pt x="27246" y="33033"/>
                        </a:lnTo>
                        <a:lnTo>
                          <a:pt x="22113" y="33033"/>
                        </a:lnTo>
                        <a:close/>
                        <a:moveTo>
                          <a:pt x="21949" y="11521"/>
                        </a:moveTo>
                        <a:cubicBezTo>
                          <a:pt x="21949" y="6798"/>
                          <a:pt x="18782" y="4122"/>
                          <a:pt x="12749" y="4122"/>
                        </a:cubicBezTo>
                        <a:lnTo>
                          <a:pt x="4723" y="4122"/>
                        </a:lnTo>
                        <a:lnTo>
                          <a:pt x="4723" y="18974"/>
                        </a:lnTo>
                        <a:lnTo>
                          <a:pt x="12749" y="18974"/>
                        </a:lnTo>
                        <a:cubicBezTo>
                          <a:pt x="18782" y="18974"/>
                          <a:pt x="21949" y="16244"/>
                          <a:pt x="21949" y="11521"/>
                        </a:cubicBezTo>
                        <a:close/>
                      </a:path>
                    </a:pathLst>
                  </a:custGeom>
                  <a:solidFill>
                    <a:schemeClr val="bg1"/>
                  </a:solidFill>
                  <a:ln w="0" cap="flat">
                    <a:noFill/>
                    <a:prstDash val="solid"/>
                    <a:miter/>
                  </a:ln>
                </p:spPr>
                <p:txBody>
                  <a:bodyPr rtlCol="0" anchor="ctr"/>
                  <a:lstStyle/>
                  <a:p>
                    <a:endParaRPr lang="en-GB" dirty="0"/>
                  </a:p>
                </p:txBody>
              </p:sp>
              <p:sp>
                <p:nvSpPr>
                  <p:cNvPr id="50" name="Freeform: Shape 76">
                    <a:extLst>
                      <a:ext uri="{FF2B5EF4-FFF2-40B4-BE49-F238E27FC236}">
                        <a16:creationId xmlns:a16="http://schemas.microsoft.com/office/drawing/2014/main" id="{459BDAFE-E84B-963D-F588-121CBDC7D2A8}"/>
                      </a:ext>
                    </a:extLst>
                  </p:cNvPr>
                  <p:cNvSpPr/>
                  <p:nvPr/>
                </p:nvSpPr>
                <p:spPr>
                  <a:xfrm>
                    <a:off x="9602665" y="6515595"/>
                    <a:ext cx="24815" cy="33415"/>
                  </a:xfrm>
                  <a:custGeom>
                    <a:avLst/>
                    <a:gdLst>
                      <a:gd name="connsiteX0" fmla="*/ 24816 w 24815"/>
                      <a:gd name="connsiteY0" fmla="*/ 29320 h 33415"/>
                      <a:gd name="connsiteX1" fmla="*/ 24816 w 24815"/>
                      <a:gd name="connsiteY1" fmla="*/ 33415 h 33415"/>
                      <a:gd name="connsiteX2" fmla="*/ 1092 w 24815"/>
                      <a:gd name="connsiteY2" fmla="*/ 33415 h 33415"/>
                      <a:gd name="connsiteX3" fmla="*/ 1092 w 24815"/>
                      <a:gd name="connsiteY3" fmla="*/ 30194 h 33415"/>
                      <a:gd name="connsiteX4" fmla="*/ 14551 w 24815"/>
                      <a:gd name="connsiteY4" fmla="*/ 17226 h 33415"/>
                      <a:gd name="connsiteX5" fmla="*/ 18701 w 24815"/>
                      <a:gd name="connsiteY5" fmla="*/ 9664 h 33415"/>
                      <a:gd name="connsiteX6" fmla="*/ 11657 w 24815"/>
                      <a:gd name="connsiteY6" fmla="*/ 4204 h 33415"/>
                      <a:gd name="connsiteX7" fmla="*/ 3221 w 24815"/>
                      <a:gd name="connsiteY7" fmla="*/ 7781 h 33415"/>
                      <a:gd name="connsiteX8" fmla="*/ 0 w 24815"/>
                      <a:gd name="connsiteY8" fmla="*/ 4996 h 33415"/>
                      <a:gd name="connsiteX9" fmla="*/ 12067 w 24815"/>
                      <a:gd name="connsiteY9" fmla="*/ 0 h 33415"/>
                      <a:gd name="connsiteX10" fmla="*/ 23396 w 24815"/>
                      <a:gd name="connsiteY10" fmla="*/ 9200 h 33415"/>
                      <a:gd name="connsiteX11" fmla="*/ 17963 w 24815"/>
                      <a:gd name="connsiteY11" fmla="*/ 19574 h 33415"/>
                      <a:gd name="connsiteX12" fmla="*/ 7862 w 24815"/>
                      <a:gd name="connsiteY12" fmla="*/ 29293 h 33415"/>
                      <a:gd name="connsiteX13" fmla="*/ 24789 w 24815"/>
                      <a:gd name="connsiteY13" fmla="*/ 29293 h 3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15" h="33415">
                        <a:moveTo>
                          <a:pt x="24816" y="29320"/>
                        </a:moveTo>
                        <a:lnTo>
                          <a:pt x="24816" y="33415"/>
                        </a:lnTo>
                        <a:lnTo>
                          <a:pt x="1092" y="33415"/>
                        </a:lnTo>
                        <a:lnTo>
                          <a:pt x="1092" y="30194"/>
                        </a:lnTo>
                        <a:lnTo>
                          <a:pt x="14551" y="17226"/>
                        </a:lnTo>
                        <a:cubicBezTo>
                          <a:pt x="18045" y="13814"/>
                          <a:pt x="18701" y="11739"/>
                          <a:pt x="18701" y="9664"/>
                        </a:cubicBezTo>
                        <a:cubicBezTo>
                          <a:pt x="18701" y="6279"/>
                          <a:pt x="16298" y="4204"/>
                          <a:pt x="11657" y="4204"/>
                        </a:cubicBezTo>
                        <a:cubicBezTo>
                          <a:pt x="8108" y="4204"/>
                          <a:pt x="5242" y="5324"/>
                          <a:pt x="3221" y="7781"/>
                        </a:cubicBezTo>
                        <a:lnTo>
                          <a:pt x="0" y="4996"/>
                        </a:lnTo>
                        <a:cubicBezTo>
                          <a:pt x="2539" y="1829"/>
                          <a:pt x="6934" y="0"/>
                          <a:pt x="12067" y="0"/>
                        </a:cubicBezTo>
                        <a:cubicBezTo>
                          <a:pt x="18946" y="0"/>
                          <a:pt x="23396" y="3549"/>
                          <a:pt x="23396" y="9200"/>
                        </a:cubicBezTo>
                        <a:cubicBezTo>
                          <a:pt x="23396" y="12422"/>
                          <a:pt x="22441" y="15288"/>
                          <a:pt x="17963" y="19574"/>
                        </a:cubicBezTo>
                        <a:lnTo>
                          <a:pt x="7862" y="29293"/>
                        </a:lnTo>
                        <a:lnTo>
                          <a:pt x="24789" y="29293"/>
                        </a:lnTo>
                        <a:close/>
                      </a:path>
                    </a:pathLst>
                  </a:custGeom>
                  <a:solidFill>
                    <a:schemeClr val="bg1"/>
                  </a:solidFill>
                  <a:ln w="0" cap="flat">
                    <a:noFill/>
                    <a:prstDash val="solid"/>
                    <a:miter/>
                  </a:ln>
                </p:spPr>
                <p:txBody>
                  <a:bodyPr rtlCol="0" anchor="ctr"/>
                  <a:lstStyle/>
                  <a:p>
                    <a:endParaRPr lang="en-GB" dirty="0"/>
                  </a:p>
                </p:txBody>
              </p:sp>
              <p:sp>
                <p:nvSpPr>
                  <p:cNvPr id="51" name="Freeform: Shape 77">
                    <a:extLst>
                      <a:ext uri="{FF2B5EF4-FFF2-40B4-BE49-F238E27FC236}">
                        <a16:creationId xmlns:a16="http://schemas.microsoft.com/office/drawing/2014/main" id="{3D16A50C-6BF8-E601-7A5A-A8430EC846D1}"/>
                      </a:ext>
                    </a:extLst>
                  </p:cNvPr>
                  <p:cNvSpPr/>
                  <p:nvPr/>
                </p:nvSpPr>
                <p:spPr>
                  <a:xfrm>
                    <a:off x="9631248" y="6515595"/>
                    <a:ext cx="26945" cy="33797"/>
                  </a:xfrm>
                  <a:custGeom>
                    <a:avLst/>
                    <a:gdLst>
                      <a:gd name="connsiteX0" fmla="*/ 0 w 26945"/>
                      <a:gd name="connsiteY0" fmla="*/ 16899 h 33797"/>
                      <a:gd name="connsiteX1" fmla="*/ 13486 w 26945"/>
                      <a:gd name="connsiteY1" fmla="*/ 0 h 33797"/>
                      <a:gd name="connsiteX2" fmla="*/ 26945 w 26945"/>
                      <a:gd name="connsiteY2" fmla="*/ 16899 h 33797"/>
                      <a:gd name="connsiteX3" fmla="*/ 13486 w 26945"/>
                      <a:gd name="connsiteY3" fmla="*/ 33798 h 33797"/>
                      <a:gd name="connsiteX4" fmla="*/ 0 w 26945"/>
                      <a:gd name="connsiteY4" fmla="*/ 16899 h 33797"/>
                      <a:gd name="connsiteX5" fmla="*/ 22222 w 26945"/>
                      <a:gd name="connsiteY5" fmla="*/ 16899 h 33797"/>
                      <a:gd name="connsiteX6" fmla="*/ 13486 w 26945"/>
                      <a:gd name="connsiteY6" fmla="*/ 4204 h 33797"/>
                      <a:gd name="connsiteX7" fmla="*/ 4723 w 26945"/>
                      <a:gd name="connsiteY7" fmla="*/ 16899 h 33797"/>
                      <a:gd name="connsiteX8" fmla="*/ 13486 w 26945"/>
                      <a:gd name="connsiteY8" fmla="*/ 29593 h 33797"/>
                      <a:gd name="connsiteX9" fmla="*/ 22222 w 26945"/>
                      <a:gd name="connsiteY9" fmla="*/ 16899 h 3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5" h="33797">
                        <a:moveTo>
                          <a:pt x="0" y="16899"/>
                        </a:moveTo>
                        <a:cubicBezTo>
                          <a:pt x="0" y="6143"/>
                          <a:pt x="5760" y="0"/>
                          <a:pt x="13486" y="0"/>
                        </a:cubicBezTo>
                        <a:cubicBezTo>
                          <a:pt x="21212" y="0"/>
                          <a:pt x="26945" y="6143"/>
                          <a:pt x="26945" y="16899"/>
                        </a:cubicBezTo>
                        <a:cubicBezTo>
                          <a:pt x="26945" y="27655"/>
                          <a:pt x="21185" y="33798"/>
                          <a:pt x="13486" y="33798"/>
                        </a:cubicBezTo>
                        <a:cubicBezTo>
                          <a:pt x="5788" y="33798"/>
                          <a:pt x="0" y="27655"/>
                          <a:pt x="0" y="16899"/>
                        </a:cubicBezTo>
                        <a:close/>
                        <a:moveTo>
                          <a:pt x="22222" y="16899"/>
                        </a:moveTo>
                        <a:cubicBezTo>
                          <a:pt x="22222" y="8463"/>
                          <a:pt x="18646" y="4204"/>
                          <a:pt x="13486" y="4204"/>
                        </a:cubicBezTo>
                        <a:cubicBezTo>
                          <a:pt x="8327" y="4204"/>
                          <a:pt x="4723" y="8463"/>
                          <a:pt x="4723" y="16899"/>
                        </a:cubicBezTo>
                        <a:cubicBezTo>
                          <a:pt x="4723" y="25335"/>
                          <a:pt x="8299" y="29593"/>
                          <a:pt x="13486" y="29593"/>
                        </a:cubicBezTo>
                        <a:cubicBezTo>
                          <a:pt x="18673" y="29593"/>
                          <a:pt x="22222" y="25335"/>
                          <a:pt x="22222" y="16899"/>
                        </a:cubicBezTo>
                        <a:close/>
                      </a:path>
                    </a:pathLst>
                  </a:custGeom>
                  <a:solidFill>
                    <a:schemeClr val="bg1"/>
                  </a:solidFill>
                  <a:ln w="0" cap="flat">
                    <a:noFill/>
                    <a:prstDash val="solid"/>
                    <a:miter/>
                  </a:ln>
                </p:spPr>
                <p:txBody>
                  <a:bodyPr rtlCol="0" anchor="ctr"/>
                  <a:lstStyle/>
                  <a:p>
                    <a:endParaRPr lang="en-GB" dirty="0"/>
                  </a:p>
                </p:txBody>
              </p:sp>
              <p:sp>
                <p:nvSpPr>
                  <p:cNvPr id="52" name="Freeform: Shape 78">
                    <a:extLst>
                      <a:ext uri="{FF2B5EF4-FFF2-40B4-BE49-F238E27FC236}">
                        <a16:creationId xmlns:a16="http://schemas.microsoft.com/office/drawing/2014/main" id="{EFAC5AFE-95FD-C936-C608-9A91C8FEC43B}"/>
                      </a:ext>
                    </a:extLst>
                  </p:cNvPr>
                  <p:cNvSpPr/>
                  <p:nvPr/>
                </p:nvSpPr>
                <p:spPr>
                  <a:xfrm>
                    <a:off x="9661033" y="6515595"/>
                    <a:ext cx="24815" cy="33415"/>
                  </a:xfrm>
                  <a:custGeom>
                    <a:avLst/>
                    <a:gdLst>
                      <a:gd name="connsiteX0" fmla="*/ 24816 w 24815"/>
                      <a:gd name="connsiteY0" fmla="*/ 29320 h 33415"/>
                      <a:gd name="connsiteX1" fmla="*/ 24816 w 24815"/>
                      <a:gd name="connsiteY1" fmla="*/ 33415 h 33415"/>
                      <a:gd name="connsiteX2" fmla="*/ 1092 w 24815"/>
                      <a:gd name="connsiteY2" fmla="*/ 33415 h 33415"/>
                      <a:gd name="connsiteX3" fmla="*/ 1092 w 24815"/>
                      <a:gd name="connsiteY3" fmla="*/ 30194 h 33415"/>
                      <a:gd name="connsiteX4" fmla="*/ 14551 w 24815"/>
                      <a:gd name="connsiteY4" fmla="*/ 17226 h 33415"/>
                      <a:gd name="connsiteX5" fmla="*/ 18701 w 24815"/>
                      <a:gd name="connsiteY5" fmla="*/ 9664 h 33415"/>
                      <a:gd name="connsiteX6" fmla="*/ 11657 w 24815"/>
                      <a:gd name="connsiteY6" fmla="*/ 4204 h 33415"/>
                      <a:gd name="connsiteX7" fmla="*/ 3221 w 24815"/>
                      <a:gd name="connsiteY7" fmla="*/ 7781 h 33415"/>
                      <a:gd name="connsiteX8" fmla="*/ 0 w 24815"/>
                      <a:gd name="connsiteY8" fmla="*/ 4996 h 33415"/>
                      <a:gd name="connsiteX9" fmla="*/ 12067 w 24815"/>
                      <a:gd name="connsiteY9" fmla="*/ 0 h 33415"/>
                      <a:gd name="connsiteX10" fmla="*/ 23396 w 24815"/>
                      <a:gd name="connsiteY10" fmla="*/ 9200 h 33415"/>
                      <a:gd name="connsiteX11" fmla="*/ 17963 w 24815"/>
                      <a:gd name="connsiteY11" fmla="*/ 19574 h 33415"/>
                      <a:gd name="connsiteX12" fmla="*/ 7862 w 24815"/>
                      <a:gd name="connsiteY12" fmla="*/ 29293 h 33415"/>
                      <a:gd name="connsiteX13" fmla="*/ 24788 w 24815"/>
                      <a:gd name="connsiteY13" fmla="*/ 29293 h 3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15" h="33415">
                        <a:moveTo>
                          <a:pt x="24816" y="29320"/>
                        </a:moveTo>
                        <a:lnTo>
                          <a:pt x="24816" y="33415"/>
                        </a:lnTo>
                        <a:lnTo>
                          <a:pt x="1092" y="33415"/>
                        </a:lnTo>
                        <a:lnTo>
                          <a:pt x="1092" y="30194"/>
                        </a:lnTo>
                        <a:lnTo>
                          <a:pt x="14551" y="17226"/>
                        </a:lnTo>
                        <a:cubicBezTo>
                          <a:pt x="18045" y="13814"/>
                          <a:pt x="18701" y="11739"/>
                          <a:pt x="18701" y="9664"/>
                        </a:cubicBezTo>
                        <a:cubicBezTo>
                          <a:pt x="18701" y="6279"/>
                          <a:pt x="16298" y="4204"/>
                          <a:pt x="11657" y="4204"/>
                        </a:cubicBezTo>
                        <a:cubicBezTo>
                          <a:pt x="8108" y="4204"/>
                          <a:pt x="5242" y="5324"/>
                          <a:pt x="3221" y="7781"/>
                        </a:cubicBezTo>
                        <a:lnTo>
                          <a:pt x="0" y="4996"/>
                        </a:lnTo>
                        <a:cubicBezTo>
                          <a:pt x="2539" y="1829"/>
                          <a:pt x="6934" y="0"/>
                          <a:pt x="12067" y="0"/>
                        </a:cubicBezTo>
                        <a:cubicBezTo>
                          <a:pt x="18946" y="0"/>
                          <a:pt x="23396" y="3549"/>
                          <a:pt x="23396" y="9200"/>
                        </a:cubicBezTo>
                        <a:cubicBezTo>
                          <a:pt x="23396" y="12422"/>
                          <a:pt x="22441" y="15288"/>
                          <a:pt x="17963" y="19574"/>
                        </a:cubicBezTo>
                        <a:lnTo>
                          <a:pt x="7862" y="29293"/>
                        </a:lnTo>
                        <a:lnTo>
                          <a:pt x="24788" y="29293"/>
                        </a:lnTo>
                        <a:close/>
                      </a:path>
                    </a:pathLst>
                  </a:custGeom>
                  <a:solidFill>
                    <a:schemeClr val="bg1"/>
                  </a:solidFill>
                  <a:ln w="0" cap="flat">
                    <a:noFill/>
                    <a:prstDash val="solid"/>
                    <a:miter/>
                  </a:ln>
                </p:spPr>
                <p:txBody>
                  <a:bodyPr rtlCol="0" anchor="ctr"/>
                  <a:lstStyle/>
                  <a:p>
                    <a:endParaRPr lang="en-GB" dirty="0"/>
                  </a:p>
                </p:txBody>
              </p:sp>
              <p:sp>
                <p:nvSpPr>
                  <p:cNvPr id="53" name="Freeform: Shape 79">
                    <a:extLst>
                      <a:ext uri="{FF2B5EF4-FFF2-40B4-BE49-F238E27FC236}">
                        <a16:creationId xmlns:a16="http://schemas.microsoft.com/office/drawing/2014/main" id="{E57DB542-65FD-EC6C-47B5-1BD41A6C264D}"/>
                      </a:ext>
                    </a:extLst>
                  </p:cNvPr>
                  <p:cNvSpPr/>
                  <p:nvPr/>
                </p:nvSpPr>
                <p:spPr>
                  <a:xfrm>
                    <a:off x="9688797" y="6515977"/>
                    <a:ext cx="24897" cy="33005"/>
                  </a:xfrm>
                  <a:custGeom>
                    <a:avLst/>
                    <a:gdLst>
                      <a:gd name="connsiteX0" fmla="*/ 24898 w 24897"/>
                      <a:gd name="connsiteY0" fmla="*/ 0 h 33005"/>
                      <a:gd name="connsiteX1" fmla="*/ 24898 w 24897"/>
                      <a:gd name="connsiteY1" fmla="*/ 3194 h 33005"/>
                      <a:gd name="connsiteX2" fmla="*/ 11548 w 24897"/>
                      <a:gd name="connsiteY2" fmla="*/ 33006 h 33005"/>
                      <a:gd name="connsiteX3" fmla="*/ 6552 w 24897"/>
                      <a:gd name="connsiteY3" fmla="*/ 33006 h 33005"/>
                      <a:gd name="connsiteX4" fmla="*/ 19629 w 24897"/>
                      <a:gd name="connsiteY4" fmla="*/ 4095 h 33005"/>
                      <a:gd name="connsiteX5" fmla="*/ 4532 w 24897"/>
                      <a:gd name="connsiteY5" fmla="*/ 4095 h 33005"/>
                      <a:gd name="connsiteX6" fmla="*/ 4532 w 24897"/>
                      <a:gd name="connsiteY6" fmla="*/ 9992 h 33005"/>
                      <a:gd name="connsiteX7" fmla="*/ 0 w 24897"/>
                      <a:gd name="connsiteY7" fmla="*/ 9992 h 33005"/>
                      <a:gd name="connsiteX8" fmla="*/ 0 w 24897"/>
                      <a:gd name="connsiteY8" fmla="*/ 0 h 33005"/>
                      <a:gd name="connsiteX9" fmla="*/ 24898 w 24897"/>
                      <a:gd name="connsiteY9" fmla="*/ 0 h 3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97" h="33005">
                        <a:moveTo>
                          <a:pt x="24898" y="0"/>
                        </a:moveTo>
                        <a:lnTo>
                          <a:pt x="24898" y="3194"/>
                        </a:lnTo>
                        <a:lnTo>
                          <a:pt x="11548" y="33006"/>
                        </a:lnTo>
                        <a:lnTo>
                          <a:pt x="6552" y="33006"/>
                        </a:lnTo>
                        <a:lnTo>
                          <a:pt x="19629" y="4095"/>
                        </a:lnTo>
                        <a:lnTo>
                          <a:pt x="4532" y="4095"/>
                        </a:lnTo>
                        <a:lnTo>
                          <a:pt x="4532" y="9992"/>
                        </a:lnTo>
                        <a:lnTo>
                          <a:pt x="0" y="9992"/>
                        </a:lnTo>
                        <a:lnTo>
                          <a:pt x="0" y="0"/>
                        </a:lnTo>
                        <a:lnTo>
                          <a:pt x="24898" y="0"/>
                        </a:lnTo>
                        <a:close/>
                      </a:path>
                    </a:pathLst>
                  </a:custGeom>
                  <a:solidFill>
                    <a:schemeClr val="bg1"/>
                  </a:solidFill>
                  <a:ln w="0" cap="flat">
                    <a:noFill/>
                    <a:prstDash val="solid"/>
                    <a:miter/>
                  </a:ln>
                </p:spPr>
                <p:txBody>
                  <a:bodyPr rtlCol="0" anchor="ctr"/>
                  <a:lstStyle/>
                  <a:p>
                    <a:endParaRPr lang="en-GB" dirty="0"/>
                  </a:p>
                </p:txBody>
              </p:sp>
              <p:sp>
                <p:nvSpPr>
                  <p:cNvPr id="54" name="Freeform: Shape 80">
                    <a:extLst>
                      <a:ext uri="{FF2B5EF4-FFF2-40B4-BE49-F238E27FC236}">
                        <a16:creationId xmlns:a16="http://schemas.microsoft.com/office/drawing/2014/main" id="{8E31F616-937B-129E-E852-A039D723AB3E}"/>
                      </a:ext>
                    </a:extLst>
                  </p:cNvPr>
                  <p:cNvSpPr/>
                  <p:nvPr/>
                </p:nvSpPr>
                <p:spPr>
                  <a:xfrm>
                    <a:off x="8942111" y="6515977"/>
                    <a:ext cx="14250" cy="33033"/>
                  </a:xfrm>
                  <a:custGeom>
                    <a:avLst/>
                    <a:gdLst>
                      <a:gd name="connsiteX0" fmla="*/ 14251 w 14250"/>
                      <a:gd name="connsiteY0" fmla="*/ 0 h 33033"/>
                      <a:gd name="connsiteX1" fmla="*/ 14251 w 14250"/>
                      <a:gd name="connsiteY1" fmla="*/ 33033 h 33033"/>
                      <a:gd name="connsiteX2" fmla="*/ 6607 w 14250"/>
                      <a:gd name="connsiteY2" fmla="*/ 33033 h 33033"/>
                      <a:gd name="connsiteX3" fmla="*/ 6607 w 14250"/>
                      <a:gd name="connsiteY3" fmla="*/ 6143 h 33033"/>
                      <a:gd name="connsiteX4" fmla="*/ 0 w 14250"/>
                      <a:gd name="connsiteY4" fmla="*/ 6143 h 33033"/>
                      <a:gd name="connsiteX5" fmla="*/ 0 w 14250"/>
                      <a:gd name="connsiteY5" fmla="*/ 0 h 33033"/>
                      <a:gd name="connsiteX6" fmla="*/ 14251 w 14250"/>
                      <a:gd name="connsiteY6" fmla="*/ 0 h 3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50" h="33033">
                        <a:moveTo>
                          <a:pt x="14251" y="0"/>
                        </a:moveTo>
                        <a:lnTo>
                          <a:pt x="14251" y="33033"/>
                        </a:lnTo>
                        <a:lnTo>
                          <a:pt x="6607" y="33033"/>
                        </a:lnTo>
                        <a:lnTo>
                          <a:pt x="6607" y="6143"/>
                        </a:lnTo>
                        <a:lnTo>
                          <a:pt x="0" y="6143"/>
                        </a:lnTo>
                        <a:lnTo>
                          <a:pt x="0" y="0"/>
                        </a:lnTo>
                        <a:lnTo>
                          <a:pt x="14251" y="0"/>
                        </a:lnTo>
                        <a:close/>
                      </a:path>
                    </a:pathLst>
                  </a:custGeom>
                  <a:solidFill>
                    <a:schemeClr val="bg1"/>
                  </a:solidFill>
                  <a:ln w="0" cap="flat">
                    <a:noFill/>
                    <a:prstDash val="solid"/>
                    <a:miter/>
                  </a:ln>
                </p:spPr>
                <p:txBody>
                  <a:bodyPr rtlCol="0" anchor="ctr"/>
                  <a:lstStyle/>
                  <a:p>
                    <a:endParaRPr lang="en-GB" dirty="0"/>
                  </a:p>
                </p:txBody>
              </p:sp>
            </p:grpSp>
            <p:pic>
              <p:nvPicPr>
                <p:cNvPr id="25" name="Graphic 24">
                  <a:extLst>
                    <a:ext uri="{FF2B5EF4-FFF2-40B4-BE49-F238E27FC236}">
                      <a16:creationId xmlns:a16="http://schemas.microsoft.com/office/drawing/2014/main" id="{02755A6B-5358-565E-DD1D-79ABA971110E}"/>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59216" t="41223" r="21375" b="29196"/>
                <a:stretch/>
              </p:blipFill>
              <p:spPr>
                <a:xfrm>
                  <a:off x="10115775" y="5995736"/>
                  <a:ext cx="654850" cy="561132"/>
                </a:xfrm>
                <a:prstGeom prst="rect">
                  <a:avLst/>
                </a:prstGeom>
              </p:spPr>
            </p:pic>
            <p:pic>
              <p:nvPicPr>
                <p:cNvPr id="26" name="Picture 4" descr="WSO | World Stroke Organization">
                  <a:extLst>
                    <a:ext uri="{FF2B5EF4-FFF2-40B4-BE49-F238E27FC236}">
                      <a16:creationId xmlns:a16="http://schemas.microsoft.com/office/drawing/2014/main" id="{0759F51B-A9A9-2D08-7705-EDBB3E0DE8DE}"/>
                    </a:ext>
                  </a:extLst>
                </p:cNvPr>
                <p:cNvPicPr>
                  <a:picLocks noChangeAspect="1" noChangeArrowheads="1"/>
                </p:cNvPicPr>
                <p:nvPr/>
              </p:nvPicPr>
              <p:blipFill>
                <a:blip r:embed="rId12" cstate="print">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10777938" y="6077903"/>
                  <a:ext cx="756721" cy="397279"/>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Connector 26">
                  <a:extLst>
                    <a:ext uri="{FF2B5EF4-FFF2-40B4-BE49-F238E27FC236}">
                      <a16:creationId xmlns:a16="http://schemas.microsoft.com/office/drawing/2014/main" id="{F89C7152-8FB2-2B37-335E-79FDBC94E5BE}"/>
                    </a:ext>
                  </a:extLst>
                </p:cNvPr>
                <p:cNvCxnSpPr/>
                <p:nvPr/>
              </p:nvCxnSpPr>
              <p:spPr>
                <a:xfrm>
                  <a:off x="8685007" y="5893266"/>
                  <a:ext cx="0" cy="74061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8" name="Picture 27" descr="A black background with a gold corner&#10;&#10;Description automatically generated">
                  <a:extLst>
                    <a:ext uri="{FF2B5EF4-FFF2-40B4-BE49-F238E27FC236}">
                      <a16:creationId xmlns:a16="http://schemas.microsoft.com/office/drawing/2014/main" id="{C45DC67E-4413-26E0-DC3F-7ECB440FDE6C}"/>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r="61640" b="68237"/>
                <a:stretch/>
              </p:blipFill>
              <p:spPr>
                <a:xfrm>
                  <a:off x="7909197" y="5879288"/>
                  <a:ext cx="577578" cy="787709"/>
                </a:xfrm>
                <a:prstGeom prst="rect">
                  <a:avLst/>
                </a:prstGeom>
              </p:spPr>
            </p:pic>
          </p:grpSp>
        </p:grpSp>
      </p:grpSp>
      <p:sp>
        <p:nvSpPr>
          <p:cNvPr id="105" name="Text Placeholder 104">
            <a:extLst>
              <a:ext uri="{FF2B5EF4-FFF2-40B4-BE49-F238E27FC236}">
                <a16:creationId xmlns:a16="http://schemas.microsoft.com/office/drawing/2014/main" id="{E9A6585B-2BA8-46C8-8A0D-F149C7EE8330}"/>
              </a:ext>
            </a:extLst>
          </p:cNvPr>
          <p:cNvSpPr>
            <a:spLocks noGrp="1"/>
          </p:cNvSpPr>
          <p:nvPr>
            <p:ph type="body" sz="quarter" idx="13" hasCustomPrompt="1"/>
          </p:nvPr>
        </p:nvSpPr>
        <p:spPr>
          <a:xfrm>
            <a:off x="519112" y="8174"/>
            <a:ext cx="4819907" cy="461301"/>
          </a:xfrm>
        </p:spPr>
        <p:txBody>
          <a:bodyPr anchor="ctr">
            <a:normAutofit/>
          </a:bodyPr>
          <a:lstStyle>
            <a:lvl1pPr marL="0" indent="0">
              <a:buNone/>
              <a:defRPr sz="1700">
                <a:solidFill>
                  <a:schemeClr val="bg1"/>
                </a:solidFill>
              </a:defRPr>
            </a:lvl1pPr>
            <a:lvl2pPr marL="355199" indent="0">
              <a:buNone/>
              <a:defRPr>
                <a:solidFill>
                  <a:schemeClr val="bg1"/>
                </a:solidFill>
              </a:defRPr>
            </a:lvl2pPr>
            <a:lvl3pPr marL="710398" indent="0">
              <a:buNone/>
              <a:defRPr>
                <a:solidFill>
                  <a:schemeClr val="bg1"/>
                </a:solidFill>
              </a:defRPr>
            </a:lvl3pPr>
            <a:lvl4pPr marL="1065596" indent="0">
              <a:buNone/>
              <a:defRPr>
                <a:solidFill>
                  <a:schemeClr val="bg1"/>
                </a:solidFill>
              </a:defRPr>
            </a:lvl4pPr>
            <a:lvl5pPr marL="1420795" indent="0">
              <a:buNone/>
              <a:defRPr>
                <a:solidFill>
                  <a:schemeClr val="bg1"/>
                </a:solidFill>
              </a:defRPr>
            </a:lvl5pPr>
          </a:lstStyle>
          <a:p>
            <a:pPr lvl="0"/>
            <a:r>
              <a:rPr lang="en-GB" dirty="0"/>
              <a:t>REGIONAL STEERING COMMITTEE</a:t>
            </a:r>
          </a:p>
        </p:txBody>
      </p:sp>
    </p:spTree>
    <p:extLst>
      <p:ext uri="{BB962C8B-B14F-4D97-AF65-F5344CB8AC3E}">
        <p14:creationId xmlns:p14="http://schemas.microsoft.com/office/powerpoint/2010/main" val="3970124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0899BC-E3D6-2719-5B60-96743074D3C8}"/>
              </a:ext>
            </a:extLst>
          </p:cNvPr>
          <p:cNvSpPr/>
          <p:nvPr userDrawn="1"/>
        </p:nvSpPr>
        <p:spPr>
          <a:xfrm>
            <a:off x="0" y="0"/>
            <a:ext cx="7559675" cy="1108609"/>
          </a:xfrm>
          <a:prstGeom prst="rect">
            <a:avLst/>
          </a:prstGeom>
          <a:solidFill>
            <a:srgbClr val="005A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258470" y="231395"/>
            <a:ext cx="6098786" cy="665585"/>
          </a:xfrm>
        </p:spPr>
        <p:txBody>
          <a:bodyPr lIns="0" tIns="0" rIns="0" bIns="0">
            <a:normAutofit/>
          </a:bodyPr>
          <a:lstStyle>
            <a:lvl1pPr>
              <a:defRPr sz="2000" b="1">
                <a:solidFill>
                  <a:schemeClr val="bg1"/>
                </a:solidFill>
              </a:defRPr>
            </a:lvl1pPr>
          </a:lstStyle>
          <a:p>
            <a:r>
              <a:rPr lang="en-GB" dirty="0"/>
              <a:t>Click to edit Master </a:t>
            </a:r>
            <a:r>
              <a:rPr lang="en-GB"/>
              <a:t>title style</a:t>
            </a:r>
            <a:endParaRPr lang="en-GB" dirty="0"/>
          </a:p>
        </p:txBody>
      </p:sp>
      <p:sp>
        <p:nvSpPr>
          <p:cNvPr id="3" name="Content Placeholder 2"/>
          <p:cNvSpPr>
            <a:spLocks noGrp="1"/>
          </p:cNvSpPr>
          <p:nvPr>
            <p:ph idx="1"/>
          </p:nvPr>
        </p:nvSpPr>
        <p:spPr>
          <a:xfrm>
            <a:off x="258470" y="1340004"/>
            <a:ext cx="6995770" cy="3101367"/>
          </a:xfrm>
        </p:spPr>
        <p:txBody>
          <a:bodyPr lIns="0" tIns="0" rIns="0" bIns="0">
            <a:normAutofit/>
          </a:bodyPr>
          <a:lstStyle>
            <a:lvl1pPr>
              <a:defRPr sz="1800"/>
            </a:lvl1pPr>
            <a:lvl2pPr>
              <a:defRPr sz="1600"/>
            </a:lvl2pPr>
            <a:lvl3pPr>
              <a:defRPr sz="1200"/>
            </a:lvl3pPr>
            <a:lvl4pPr>
              <a:defRPr sz="1100"/>
            </a:lvl4pPr>
            <a:lvl5pPr>
              <a:defRPr sz="1100"/>
            </a:lvl5pPr>
          </a:lstStyle>
          <a:p>
            <a:pPr lvl="0"/>
            <a:r>
              <a:rPr lang="en-GB" dirty="0"/>
              <a:t>Click to edit Master text styles</a:t>
            </a:r>
          </a:p>
          <a:p>
            <a:pPr lvl="1"/>
            <a:r>
              <a:rPr lang="en-GB" dirty="0"/>
              <a:t>Second level</a:t>
            </a:r>
          </a:p>
        </p:txBody>
      </p:sp>
      <p:sp>
        <p:nvSpPr>
          <p:cNvPr id="4" name="Date Placeholder 3"/>
          <p:cNvSpPr>
            <a:spLocks noGrp="1"/>
          </p:cNvSpPr>
          <p:nvPr>
            <p:ph type="dt" sz="half" idx="10"/>
          </p:nvPr>
        </p:nvSpPr>
        <p:spPr/>
        <p:txBody>
          <a:bodyPr/>
          <a:lstStyle/>
          <a:p>
            <a:fld id="{C764DE79-268F-4C1A-8933-263129D2AF90}" type="datetimeFigureOut">
              <a:rPr lang="en-GB" smtClean="0"/>
              <a:t>20/11/2024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F63A3B-78C7-47BE-AE5E-E10140E04643}" type="slidenum">
              <a:rPr lang="en-GB" smtClean="0"/>
              <a:t>‹#›</a:t>
            </a:fld>
            <a:endParaRPr lang="en-GB" dirty="0"/>
          </a:p>
        </p:txBody>
      </p:sp>
      <p:pic>
        <p:nvPicPr>
          <p:cNvPr id="8" name="Graphic 7">
            <a:extLst>
              <a:ext uri="{FF2B5EF4-FFF2-40B4-BE49-F238E27FC236}">
                <a16:creationId xmlns:a16="http://schemas.microsoft.com/office/drawing/2014/main" id="{01152412-A2CD-4521-F5F1-073EB815CCB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885141" y="131971"/>
            <a:ext cx="1461170" cy="811059"/>
          </a:xfrm>
          <a:prstGeom prst="rect">
            <a:avLst/>
          </a:prstGeom>
        </p:spPr>
      </p:pic>
      <p:sp>
        <p:nvSpPr>
          <p:cNvPr id="9" name="Rectangle 8">
            <a:extLst>
              <a:ext uri="{FF2B5EF4-FFF2-40B4-BE49-F238E27FC236}">
                <a16:creationId xmlns:a16="http://schemas.microsoft.com/office/drawing/2014/main" id="{E14BB73E-7FFE-B0E8-3909-0DD52212AE6F}"/>
              </a:ext>
            </a:extLst>
          </p:cNvPr>
          <p:cNvSpPr/>
          <p:nvPr userDrawn="1"/>
        </p:nvSpPr>
        <p:spPr>
          <a:xfrm>
            <a:off x="0" y="4851133"/>
            <a:ext cx="7559675" cy="476517"/>
          </a:xfrm>
          <a:prstGeom prst="rect">
            <a:avLst/>
          </a:prstGeom>
          <a:solidFill>
            <a:srgbClr val="005778"/>
          </a:solidFill>
          <a:ln>
            <a:solidFill>
              <a:srgbClr val="0057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32879621-0171-3A2C-BE1A-490C700CF68D}"/>
              </a:ext>
            </a:extLst>
          </p:cNvPr>
          <p:cNvSpPr txBox="1"/>
          <p:nvPr userDrawn="1"/>
        </p:nvSpPr>
        <p:spPr>
          <a:xfrm>
            <a:off x="1941775" y="4927906"/>
            <a:ext cx="3676123" cy="307777"/>
          </a:xfrm>
          <a:prstGeom prst="rect">
            <a:avLst/>
          </a:prstGeom>
          <a:noFill/>
        </p:spPr>
        <p:txBody>
          <a:bodyPr wrap="square" rtlCol="0">
            <a:spAutoFit/>
          </a:bodyPr>
          <a:lstStyle/>
          <a:p>
            <a:pPr algn="ctr"/>
            <a:r>
              <a:rPr lang="en-GB" sz="1400" dirty="0">
                <a:solidFill>
                  <a:schemeClr val="bg1"/>
                </a:solidFill>
                <a:latin typeface="+mj-lt"/>
              </a:rPr>
              <a:t>REGIONAL STEERING COMMITTEE </a:t>
            </a:r>
          </a:p>
        </p:txBody>
      </p:sp>
      <p:grpSp>
        <p:nvGrpSpPr>
          <p:cNvPr id="11" name="Group 10">
            <a:extLst>
              <a:ext uri="{FF2B5EF4-FFF2-40B4-BE49-F238E27FC236}">
                <a16:creationId xmlns:a16="http://schemas.microsoft.com/office/drawing/2014/main" id="{7DE3511E-E68E-F770-72BF-B4217DDDEDCE}"/>
              </a:ext>
            </a:extLst>
          </p:cNvPr>
          <p:cNvGrpSpPr/>
          <p:nvPr userDrawn="1"/>
        </p:nvGrpSpPr>
        <p:grpSpPr>
          <a:xfrm>
            <a:off x="169019" y="4979504"/>
            <a:ext cx="1492535" cy="191711"/>
            <a:chOff x="9472137" y="4376375"/>
            <a:chExt cx="2880759" cy="370024"/>
          </a:xfrm>
        </p:grpSpPr>
        <p:sp>
          <p:nvSpPr>
            <p:cNvPr id="12" name="bg object 57">
              <a:extLst>
                <a:ext uri="{FF2B5EF4-FFF2-40B4-BE49-F238E27FC236}">
                  <a16:creationId xmlns:a16="http://schemas.microsoft.com/office/drawing/2014/main" id="{8E5AFF6A-79F0-9B35-D730-76D9B2521CDE}"/>
                </a:ext>
              </a:extLst>
            </p:cNvPr>
            <p:cNvSpPr/>
            <p:nvPr/>
          </p:nvSpPr>
          <p:spPr>
            <a:xfrm>
              <a:off x="10147897" y="4482371"/>
              <a:ext cx="2204999" cy="181720"/>
            </a:xfrm>
            <a:custGeom>
              <a:avLst/>
              <a:gdLst/>
              <a:ahLst/>
              <a:cxnLst/>
              <a:rect l="l" t="t" r="r" b="b"/>
              <a:pathLst>
                <a:path w="4253230" h="350519">
                  <a:moveTo>
                    <a:pt x="157310" y="34409"/>
                  </a:moveTo>
                  <a:lnTo>
                    <a:pt x="120931" y="34409"/>
                  </a:lnTo>
                  <a:lnTo>
                    <a:pt x="120931" y="347060"/>
                  </a:lnTo>
                  <a:lnTo>
                    <a:pt x="157310" y="347060"/>
                  </a:lnTo>
                  <a:lnTo>
                    <a:pt x="157310" y="34409"/>
                  </a:lnTo>
                  <a:close/>
                </a:path>
                <a:path w="4253230" h="350519">
                  <a:moveTo>
                    <a:pt x="278239" y="2946"/>
                  </a:moveTo>
                  <a:lnTo>
                    <a:pt x="0" y="2946"/>
                  </a:lnTo>
                  <a:lnTo>
                    <a:pt x="0" y="34409"/>
                  </a:lnTo>
                  <a:lnTo>
                    <a:pt x="278239" y="34409"/>
                  </a:lnTo>
                  <a:lnTo>
                    <a:pt x="278239" y="2946"/>
                  </a:lnTo>
                  <a:close/>
                </a:path>
                <a:path w="4253230" h="350519">
                  <a:moveTo>
                    <a:pt x="372619" y="2946"/>
                  </a:moveTo>
                  <a:lnTo>
                    <a:pt x="336243" y="2946"/>
                  </a:lnTo>
                  <a:lnTo>
                    <a:pt x="336243" y="347060"/>
                  </a:lnTo>
                  <a:lnTo>
                    <a:pt x="372619" y="347060"/>
                  </a:lnTo>
                  <a:lnTo>
                    <a:pt x="372619" y="188276"/>
                  </a:lnTo>
                  <a:lnTo>
                    <a:pt x="623823" y="188276"/>
                  </a:lnTo>
                  <a:lnTo>
                    <a:pt x="623823" y="156324"/>
                  </a:lnTo>
                  <a:lnTo>
                    <a:pt x="372619" y="156324"/>
                  </a:lnTo>
                  <a:lnTo>
                    <a:pt x="372619" y="2946"/>
                  </a:lnTo>
                  <a:close/>
                </a:path>
                <a:path w="4253230" h="350519">
                  <a:moveTo>
                    <a:pt x="623823" y="188276"/>
                  </a:moveTo>
                  <a:lnTo>
                    <a:pt x="587937" y="188276"/>
                  </a:lnTo>
                  <a:lnTo>
                    <a:pt x="587937" y="347060"/>
                  </a:lnTo>
                  <a:lnTo>
                    <a:pt x="623823" y="347060"/>
                  </a:lnTo>
                  <a:lnTo>
                    <a:pt x="623823" y="188276"/>
                  </a:lnTo>
                  <a:close/>
                </a:path>
                <a:path w="4253230" h="350519">
                  <a:moveTo>
                    <a:pt x="623823" y="2946"/>
                  </a:moveTo>
                  <a:lnTo>
                    <a:pt x="587937" y="2946"/>
                  </a:lnTo>
                  <a:lnTo>
                    <a:pt x="587937" y="156324"/>
                  </a:lnTo>
                  <a:lnTo>
                    <a:pt x="623823" y="156324"/>
                  </a:lnTo>
                  <a:lnTo>
                    <a:pt x="623823" y="2946"/>
                  </a:lnTo>
                  <a:close/>
                </a:path>
                <a:path w="4253230" h="350519">
                  <a:moveTo>
                    <a:pt x="971860" y="2946"/>
                  </a:moveTo>
                  <a:lnTo>
                    <a:pt x="735897" y="2946"/>
                  </a:lnTo>
                  <a:lnTo>
                    <a:pt x="735897" y="347060"/>
                  </a:lnTo>
                  <a:lnTo>
                    <a:pt x="979234" y="347060"/>
                  </a:lnTo>
                  <a:lnTo>
                    <a:pt x="979234" y="315598"/>
                  </a:lnTo>
                  <a:lnTo>
                    <a:pt x="772277" y="315598"/>
                  </a:lnTo>
                  <a:lnTo>
                    <a:pt x="772277" y="187786"/>
                  </a:lnTo>
                  <a:lnTo>
                    <a:pt x="950232" y="187786"/>
                  </a:lnTo>
                  <a:lnTo>
                    <a:pt x="950232" y="156814"/>
                  </a:lnTo>
                  <a:lnTo>
                    <a:pt x="772277" y="156814"/>
                  </a:lnTo>
                  <a:lnTo>
                    <a:pt x="772277" y="34409"/>
                  </a:lnTo>
                  <a:lnTo>
                    <a:pt x="971860" y="34409"/>
                  </a:lnTo>
                  <a:lnTo>
                    <a:pt x="971860" y="2946"/>
                  </a:lnTo>
                  <a:close/>
                </a:path>
                <a:path w="4253230" h="350519">
                  <a:moveTo>
                    <a:pt x="1223548" y="2946"/>
                  </a:moveTo>
                  <a:lnTo>
                    <a:pt x="1193559" y="2946"/>
                  </a:lnTo>
                  <a:lnTo>
                    <a:pt x="1193559" y="347060"/>
                  </a:lnTo>
                  <a:lnTo>
                    <a:pt x="1228462" y="347060"/>
                  </a:lnTo>
                  <a:lnTo>
                    <a:pt x="1228462" y="73245"/>
                  </a:lnTo>
                  <a:lnTo>
                    <a:pt x="1264723" y="73245"/>
                  </a:lnTo>
                  <a:lnTo>
                    <a:pt x="1223548" y="2946"/>
                  </a:lnTo>
                  <a:close/>
                </a:path>
                <a:path w="4253230" h="350519">
                  <a:moveTo>
                    <a:pt x="1550944" y="71771"/>
                  </a:moveTo>
                  <a:lnTo>
                    <a:pt x="1516042" y="71771"/>
                  </a:lnTo>
                  <a:lnTo>
                    <a:pt x="1516042" y="347060"/>
                  </a:lnTo>
                  <a:lnTo>
                    <a:pt x="1550944" y="347060"/>
                  </a:lnTo>
                  <a:lnTo>
                    <a:pt x="1550944" y="71771"/>
                  </a:lnTo>
                  <a:close/>
                </a:path>
                <a:path w="4253230" h="350519">
                  <a:moveTo>
                    <a:pt x="1264723" y="73245"/>
                  </a:moveTo>
                  <a:lnTo>
                    <a:pt x="1228462" y="73245"/>
                  </a:lnTo>
                  <a:lnTo>
                    <a:pt x="1363651" y="303311"/>
                  </a:lnTo>
                  <a:lnTo>
                    <a:pt x="1380856" y="303311"/>
                  </a:lnTo>
                  <a:lnTo>
                    <a:pt x="1407261" y="258084"/>
                  </a:lnTo>
                  <a:lnTo>
                    <a:pt x="1372988" y="258084"/>
                  </a:lnTo>
                  <a:lnTo>
                    <a:pt x="1264723" y="73245"/>
                  </a:lnTo>
                  <a:close/>
                </a:path>
                <a:path w="4253230" h="350519">
                  <a:moveTo>
                    <a:pt x="1550944" y="2946"/>
                  </a:moveTo>
                  <a:lnTo>
                    <a:pt x="1520959" y="2946"/>
                  </a:lnTo>
                  <a:lnTo>
                    <a:pt x="1372988" y="258084"/>
                  </a:lnTo>
                  <a:lnTo>
                    <a:pt x="1407261" y="258084"/>
                  </a:lnTo>
                  <a:lnTo>
                    <a:pt x="1516042" y="71771"/>
                  </a:lnTo>
                  <a:lnTo>
                    <a:pt x="1550944" y="71771"/>
                  </a:lnTo>
                  <a:lnTo>
                    <a:pt x="1550944" y="2946"/>
                  </a:lnTo>
                  <a:close/>
                </a:path>
                <a:path w="4253230" h="350519">
                  <a:moveTo>
                    <a:pt x="1813446" y="0"/>
                  </a:moveTo>
                  <a:lnTo>
                    <a:pt x="1763860" y="5999"/>
                  </a:lnTo>
                  <a:lnTo>
                    <a:pt x="1720228" y="23086"/>
                  </a:lnTo>
                  <a:lnTo>
                    <a:pt x="1683914" y="49896"/>
                  </a:lnTo>
                  <a:lnTo>
                    <a:pt x="1656285" y="85063"/>
                  </a:lnTo>
                  <a:lnTo>
                    <a:pt x="1638706" y="127221"/>
                  </a:lnTo>
                  <a:lnTo>
                    <a:pt x="1632543" y="175005"/>
                  </a:lnTo>
                  <a:lnTo>
                    <a:pt x="1638706" y="222789"/>
                  </a:lnTo>
                  <a:lnTo>
                    <a:pt x="1656285" y="264947"/>
                  </a:lnTo>
                  <a:lnTo>
                    <a:pt x="1683914" y="300114"/>
                  </a:lnTo>
                  <a:lnTo>
                    <a:pt x="1720228" y="326924"/>
                  </a:lnTo>
                  <a:lnTo>
                    <a:pt x="1763860" y="344011"/>
                  </a:lnTo>
                  <a:lnTo>
                    <a:pt x="1813446" y="350010"/>
                  </a:lnTo>
                  <a:lnTo>
                    <a:pt x="1862655" y="344045"/>
                  </a:lnTo>
                  <a:lnTo>
                    <a:pt x="1906102" y="327033"/>
                  </a:lnTo>
                  <a:lnTo>
                    <a:pt x="1918945" y="317565"/>
                  </a:lnTo>
                  <a:lnTo>
                    <a:pt x="1813446" y="317565"/>
                  </a:lnTo>
                  <a:lnTo>
                    <a:pt x="1766463" y="310620"/>
                  </a:lnTo>
                  <a:lnTo>
                    <a:pt x="1726511" y="291027"/>
                  </a:lnTo>
                  <a:lnTo>
                    <a:pt x="1695549" y="260651"/>
                  </a:lnTo>
                  <a:lnTo>
                    <a:pt x="1675536" y="221356"/>
                  </a:lnTo>
                  <a:lnTo>
                    <a:pt x="1668429" y="175005"/>
                  </a:lnTo>
                  <a:lnTo>
                    <a:pt x="1675536" y="128654"/>
                  </a:lnTo>
                  <a:lnTo>
                    <a:pt x="1695549" y="89357"/>
                  </a:lnTo>
                  <a:lnTo>
                    <a:pt x="1726511" y="58980"/>
                  </a:lnTo>
                  <a:lnTo>
                    <a:pt x="1766463" y="39387"/>
                  </a:lnTo>
                  <a:lnTo>
                    <a:pt x="1813446" y="32442"/>
                  </a:lnTo>
                  <a:lnTo>
                    <a:pt x="1918942" y="32442"/>
                  </a:lnTo>
                  <a:lnTo>
                    <a:pt x="1906102" y="22976"/>
                  </a:lnTo>
                  <a:lnTo>
                    <a:pt x="1862655" y="5964"/>
                  </a:lnTo>
                  <a:lnTo>
                    <a:pt x="1813446" y="0"/>
                  </a:lnTo>
                  <a:close/>
                </a:path>
                <a:path w="4253230" h="350519">
                  <a:moveTo>
                    <a:pt x="1918942" y="32442"/>
                  </a:moveTo>
                  <a:lnTo>
                    <a:pt x="1813446" y="32442"/>
                  </a:lnTo>
                  <a:lnTo>
                    <a:pt x="1860140" y="39387"/>
                  </a:lnTo>
                  <a:lnTo>
                    <a:pt x="1899825" y="58980"/>
                  </a:lnTo>
                  <a:lnTo>
                    <a:pt x="1930567" y="89357"/>
                  </a:lnTo>
                  <a:lnTo>
                    <a:pt x="1950431" y="128654"/>
                  </a:lnTo>
                  <a:lnTo>
                    <a:pt x="1957482" y="175005"/>
                  </a:lnTo>
                  <a:lnTo>
                    <a:pt x="1950431" y="221356"/>
                  </a:lnTo>
                  <a:lnTo>
                    <a:pt x="1930567" y="260651"/>
                  </a:lnTo>
                  <a:lnTo>
                    <a:pt x="1899825" y="291027"/>
                  </a:lnTo>
                  <a:lnTo>
                    <a:pt x="1860140" y="310620"/>
                  </a:lnTo>
                  <a:lnTo>
                    <a:pt x="1813446" y="317565"/>
                  </a:lnTo>
                  <a:lnTo>
                    <a:pt x="1918945" y="317565"/>
                  </a:lnTo>
                  <a:lnTo>
                    <a:pt x="1942366" y="300298"/>
                  </a:lnTo>
                  <a:lnTo>
                    <a:pt x="1970028" y="265165"/>
                  </a:lnTo>
                  <a:lnTo>
                    <a:pt x="1987667" y="222959"/>
                  </a:lnTo>
                  <a:lnTo>
                    <a:pt x="1993862" y="175005"/>
                  </a:lnTo>
                  <a:lnTo>
                    <a:pt x="1987667" y="127050"/>
                  </a:lnTo>
                  <a:lnTo>
                    <a:pt x="1970028" y="84843"/>
                  </a:lnTo>
                  <a:lnTo>
                    <a:pt x="1942366" y="49711"/>
                  </a:lnTo>
                  <a:lnTo>
                    <a:pt x="1918942" y="32442"/>
                  </a:lnTo>
                  <a:close/>
                </a:path>
                <a:path w="4253230" h="350519">
                  <a:moveTo>
                    <a:pt x="2049899" y="2946"/>
                  </a:moveTo>
                  <a:lnTo>
                    <a:pt x="2010573" y="2946"/>
                  </a:lnTo>
                  <a:lnTo>
                    <a:pt x="2162963" y="347060"/>
                  </a:lnTo>
                  <a:lnTo>
                    <a:pt x="2198849" y="347060"/>
                  </a:lnTo>
                  <a:lnTo>
                    <a:pt x="2218878" y="301834"/>
                  </a:lnTo>
                  <a:lnTo>
                    <a:pt x="2181645" y="301834"/>
                  </a:lnTo>
                  <a:lnTo>
                    <a:pt x="2049899" y="2946"/>
                  </a:lnTo>
                  <a:close/>
                </a:path>
                <a:path w="4253230" h="350519">
                  <a:moveTo>
                    <a:pt x="2351243" y="2946"/>
                  </a:moveTo>
                  <a:lnTo>
                    <a:pt x="2314374" y="2946"/>
                  </a:lnTo>
                  <a:lnTo>
                    <a:pt x="2181645" y="301834"/>
                  </a:lnTo>
                  <a:lnTo>
                    <a:pt x="2218878" y="301834"/>
                  </a:lnTo>
                  <a:lnTo>
                    <a:pt x="2351243" y="2946"/>
                  </a:lnTo>
                  <a:close/>
                </a:path>
                <a:path w="4253230" h="350519">
                  <a:moveTo>
                    <a:pt x="2636856" y="2946"/>
                  </a:moveTo>
                  <a:lnTo>
                    <a:pt x="2400893" y="2946"/>
                  </a:lnTo>
                  <a:lnTo>
                    <a:pt x="2400893" y="347060"/>
                  </a:lnTo>
                  <a:lnTo>
                    <a:pt x="2644230" y="347060"/>
                  </a:lnTo>
                  <a:lnTo>
                    <a:pt x="2644230" y="315598"/>
                  </a:lnTo>
                  <a:lnTo>
                    <a:pt x="2437269" y="315598"/>
                  </a:lnTo>
                  <a:lnTo>
                    <a:pt x="2437269" y="187786"/>
                  </a:lnTo>
                  <a:lnTo>
                    <a:pt x="2615225" y="187786"/>
                  </a:lnTo>
                  <a:lnTo>
                    <a:pt x="2615225" y="156814"/>
                  </a:lnTo>
                  <a:lnTo>
                    <a:pt x="2437269" y="156814"/>
                  </a:lnTo>
                  <a:lnTo>
                    <a:pt x="2437269" y="34409"/>
                  </a:lnTo>
                  <a:lnTo>
                    <a:pt x="2636856" y="34409"/>
                  </a:lnTo>
                  <a:lnTo>
                    <a:pt x="2636856" y="2946"/>
                  </a:lnTo>
                  <a:close/>
                </a:path>
                <a:path w="4253230" h="350519">
                  <a:moveTo>
                    <a:pt x="2759748" y="2946"/>
                  </a:moveTo>
                  <a:lnTo>
                    <a:pt x="2729760" y="2946"/>
                  </a:lnTo>
                  <a:lnTo>
                    <a:pt x="2729760" y="347060"/>
                  </a:lnTo>
                  <a:lnTo>
                    <a:pt x="2764662" y="347060"/>
                  </a:lnTo>
                  <a:lnTo>
                    <a:pt x="2764662" y="73245"/>
                  </a:lnTo>
                  <a:lnTo>
                    <a:pt x="2800925" y="73245"/>
                  </a:lnTo>
                  <a:lnTo>
                    <a:pt x="2759748" y="2946"/>
                  </a:lnTo>
                  <a:close/>
                </a:path>
                <a:path w="4253230" h="350519">
                  <a:moveTo>
                    <a:pt x="3087148" y="71771"/>
                  </a:moveTo>
                  <a:lnTo>
                    <a:pt x="3052242" y="71771"/>
                  </a:lnTo>
                  <a:lnTo>
                    <a:pt x="3052242" y="347060"/>
                  </a:lnTo>
                  <a:lnTo>
                    <a:pt x="3087148" y="347060"/>
                  </a:lnTo>
                  <a:lnTo>
                    <a:pt x="3087148" y="71771"/>
                  </a:lnTo>
                  <a:close/>
                </a:path>
                <a:path w="4253230" h="350519">
                  <a:moveTo>
                    <a:pt x="2800925" y="73245"/>
                  </a:moveTo>
                  <a:lnTo>
                    <a:pt x="2764662" y="73245"/>
                  </a:lnTo>
                  <a:lnTo>
                    <a:pt x="2899851" y="303311"/>
                  </a:lnTo>
                  <a:lnTo>
                    <a:pt x="2917056" y="303311"/>
                  </a:lnTo>
                  <a:lnTo>
                    <a:pt x="2943462" y="258084"/>
                  </a:lnTo>
                  <a:lnTo>
                    <a:pt x="2909192" y="258084"/>
                  </a:lnTo>
                  <a:lnTo>
                    <a:pt x="2800925" y="73245"/>
                  </a:lnTo>
                  <a:close/>
                </a:path>
                <a:path w="4253230" h="350519">
                  <a:moveTo>
                    <a:pt x="3087148" y="2946"/>
                  </a:moveTo>
                  <a:lnTo>
                    <a:pt x="3057159" y="2946"/>
                  </a:lnTo>
                  <a:lnTo>
                    <a:pt x="2909192" y="258084"/>
                  </a:lnTo>
                  <a:lnTo>
                    <a:pt x="2943462" y="258084"/>
                  </a:lnTo>
                  <a:lnTo>
                    <a:pt x="3052242" y="71771"/>
                  </a:lnTo>
                  <a:lnTo>
                    <a:pt x="3087148" y="71771"/>
                  </a:lnTo>
                  <a:lnTo>
                    <a:pt x="3087148" y="2946"/>
                  </a:lnTo>
                  <a:close/>
                </a:path>
                <a:path w="4253230" h="350519">
                  <a:moveTo>
                    <a:pt x="3435185" y="2946"/>
                  </a:moveTo>
                  <a:lnTo>
                    <a:pt x="3199222" y="2946"/>
                  </a:lnTo>
                  <a:lnTo>
                    <a:pt x="3199222" y="347060"/>
                  </a:lnTo>
                  <a:lnTo>
                    <a:pt x="3442559" y="347060"/>
                  </a:lnTo>
                  <a:lnTo>
                    <a:pt x="3442559" y="315598"/>
                  </a:lnTo>
                  <a:lnTo>
                    <a:pt x="3235601" y="315598"/>
                  </a:lnTo>
                  <a:lnTo>
                    <a:pt x="3235601" y="187786"/>
                  </a:lnTo>
                  <a:lnTo>
                    <a:pt x="3413554" y="187786"/>
                  </a:lnTo>
                  <a:lnTo>
                    <a:pt x="3413554" y="156814"/>
                  </a:lnTo>
                  <a:lnTo>
                    <a:pt x="3235601" y="156814"/>
                  </a:lnTo>
                  <a:lnTo>
                    <a:pt x="3235601" y="34409"/>
                  </a:lnTo>
                  <a:lnTo>
                    <a:pt x="3435185" y="34409"/>
                  </a:lnTo>
                  <a:lnTo>
                    <a:pt x="3435185" y="2946"/>
                  </a:lnTo>
                  <a:close/>
                </a:path>
                <a:path w="4253230" h="350519">
                  <a:moveTo>
                    <a:pt x="3558077" y="2946"/>
                  </a:moveTo>
                  <a:lnTo>
                    <a:pt x="3528092" y="2946"/>
                  </a:lnTo>
                  <a:lnTo>
                    <a:pt x="3528092" y="347060"/>
                  </a:lnTo>
                  <a:lnTo>
                    <a:pt x="3564468" y="347060"/>
                  </a:lnTo>
                  <a:lnTo>
                    <a:pt x="3564468" y="67838"/>
                  </a:lnTo>
                  <a:lnTo>
                    <a:pt x="3609602" y="67838"/>
                  </a:lnTo>
                  <a:lnTo>
                    <a:pt x="3558077" y="2946"/>
                  </a:lnTo>
                  <a:close/>
                </a:path>
                <a:path w="4253230" h="350519">
                  <a:moveTo>
                    <a:pt x="3609602" y="67838"/>
                  </a:moveTo>
                  <a:lnTo>
                    <a:pt x="3564468" y="67838"/>
                  </a:lnTo>
                  <a:lnTo>
                    <a:pt x="3785683" y="347060"/>
                  </a:lnTo>
                  <a:lnTo>
                    <a:pt x="3815672" y="347060"/>
                  </a:lnTo>
                  <a:lnTo>
                    <a:pt x="3815672" y="282169"/>
                  </a:lnTo>
                  <a:lnTo>
                    <a:pt x="3779786" y="282169"/>
                  </a:lnTo>
                  <a:lnTo>
                    <a:pt x="3609602" y="67838"/>
                  </a:lnTo>
                  <a:close/>
                </a:path>
                <a:path w="4253230" h="350519">
                  <a:moveTo>
                    <a:pt x="3815672" y="2946"/>
                  </a:moveTo>
                  <a:lnTo>
                    <a:pt x="3779786" y="2946"/>
                  </a:lnTo>
                  <a:lnTo>
                    <a:pt x="3779786" y="282169"/>
                  </a:lnTo>
                  <a:lnTo>
                    <a:pt x="3815672" y="282169"/>
                  </a:lnTo>
                  <a:lnTo>
                    <a:pt x="3815672" y="2946"/>
                  </a:lnTo>
                  <a:close/>
                </a:path>
                <a:path w="4253230" h="350519">
                  <a:moveTo>
                    <a:pt x="4030980" y="34409"/>
                  </a:moveTo>
                  <a:lnTo>
                    <a:pt x="3994604" y="34409"/>
                  </a:lnTo>
                  <a:lnTo>
                    <a:pt x="3994604" y="347060"/>
                  </a:lnTo>
                  <a:lnTo>
                    <a:pt x="4030980" y="347060"/>
                  </a:lnTo>
                  <a:lnTo>
                    <a:pt x="4030980" y="34409"/>
                  </a:lnTo>
                  <a:close/>
                </a:path>
                <a:path w="4253230" h="350519">
                  <a:moveTo>
                    <a:pt x="4151912" y="2946"/>
                  </a:moveTo>
                  <a:lnTo>
                    <a:pt x="3873673" y="2946"/>
                  </a:lnTo>
                  <a:lnTo>
                    <a:pt x="3873673" y="34409"/>
                  </a:lnTo>
                  <a:lnTo>
                    <a:pt x="4151912" y="34409"/>
                  </a:lnTo>
                  <a:lnTo>
                    <a:pt x="4151912" y="2946"/>
                  </a:lnTo>
                  <a:close/>
                </a:path>
                <a:path w="4253230" h="350519">
                  <a:moveTo>
                    <a:pt x="4248252" y="2946"/>
                  </a:moveTo>
                  <a:lnTo>
                    <a:pt x="4206959" y="2946"/>
                  </a:lnTo>
                  <a:lnTo>
                    <a:pt x="4213840" y="243826"/>
                  </a:lnTo>
                  <a:lnTo>
                    <a:pt x="4240878" y="243826"/>
                  </a:lnTo>
                  <a:lnTo>
                    <a:pt x="4248252" y="2946"/>
                  </a:lnTo>
                  <a:close/>
                </a:path>
                <a:path w="4253230" h="350519">
                  <a:moveTo>
                    <a:pt x="4227607" y="298884"/>
                  </a:moveTo>
                  <a:lnTo>
                    <a:pt x="4217313" y="300797"/>
                  </a:lnTo>
                  <a:lnTo>
                    <a:pt x="4209048" y="306074"/>
                  </a:lnTo>
                  <a:lnTo>
                    <a:pt x="4203549" y="314024"/>
                  </a:lnTo>
                  <a:lnTo>
                    <a:pt x="4201552" y="323955"/>
                  </a:lnTo>
                  <a:lnTo>
                    <a:pt x="4203549" y="333756"/>
                  </a:lnTo>
                  <a:lnTo>
                    <a:pt x="4209048" y="341898"/>
                  </a:lnTo>
                  <a:lnTo>
                    <a:pt x="4217313" y="347459"/>
                  </a:lnTo>
                  <a:lnTo>
                    <a:pt x="4227607" y="349517"/>
                  </a:lnTo>
                  <a:lnTo>
                    <a:pt x="4237822" y="347459"/>
                  </a:lnTo>
                  <a:lnTo>
                    <a:pt x="4245917" y="341898"/>
                  </a:lnTo>
                  <a:lnTo>
                    <a:pt x="4251249" y="333756"/>
                  </a:lnTo>
                  <a:lnTo>
                    <a:pt x="4253169" y="323955"/>
                  </a:lnTo>
                  <a:lnTo>
                    <a:pt x="4251249" y="314024"/>
                  </a:lnTo>
                  <a:lnTo>
                    <a:pt x="4245917" y="306074"/>
                  </a:lnTo>
                  <a:lnTo>
                    <a:pt x="4237822" y="300797"/>
                  </a:lnTo>
                  <a:lnTo>
                    <a:pt x="4227607" y="298884"/>
                  </a:lnTo>
                  <a:close/>
                </a:path>
              </a:pathLst>
            </a:custGeom>
            <a:solidFill>
              <a:srgbClr val="FFFFFF"/>
            </a:solidFill>
          </p:spPr>
          <p:txBody>
            <a:bodyPr wrap="square" lIns="0" tIns="0" rIns="0" bIns="0" rtlCol="0"/>
            <a:lstStyle/>
            <a:p>
              <a:endParaRPr lang="en-GB" sz="1116" dirty="0"/>
            </a:p>
          </p:txBody>
        </p:sp>
        <p:sp>
          <p:nvSpPr>
            <p:cNvPr id="13" name="bg object 58">
              <a:extLst>
                <a:ext uri="{FF2B5EF4-FFF2-40B4-BE49-F238E27FC236}">
                  <a16:creationId xmlns:a16="http://schemas.microsoft.com/office/drawing/2014/main" id="{609FD53E-6934-C9D5-4062-BE81A5D141E9}"/>
                </a:ext>
              </a:extLst>
            </p:cNvPr>
            <p:cNvSpPr/>
            <p:nvPr/>
          </p:nvSpPr>
          <p:spPr>
            <a:xfrm>
              <a:off x="9472137" y="4376375"/>
              <a:ext cx="605733" cy="370024"/>
            </a:xfrm>
            <a:custGeom>
              <a:avLst/>
              <a:gdLst/>
              <a:ahLst/>
              <a:cxnLst/>
              <a:rect l="l" t="t" r="r" b="b"/>
              <a:pathLst>
                <a:path w="1168400" h="713740">
                  <a:moveTo>
                    <a:pt x="20850" y="581659"/>
                  </a:moveTo>
                  <a:lnTo>
                    <a:pt x="15339" y="581659"/>
                  </a:lnTo>
                  <a:lnTo>
                    <a:pt x="8629" y="584199"/>
                  </a:lnTo>
                  <a:lnTo>
                    <a:pt x="3835" y="588009"/>
                  </a:lnTo>
                  <a:lnTo>
                    <a:pt x="959" y="595629"/>
                  </a:lnTo>
                  <a:lnTo>
                    <a:pt x="0" y="605789"/>
                  </a:lnTo>
                  <a:lnTo>
                    <a:pt x="3322" y="626109"/>
                  </a:lnTo>
                  <a:lnTo>
                    <a:pt x="26328" y="664209"/>
                  </a:lnTo>
                  <a:lnTo>
                    <a:pt x="56539" y="689609"/>
                  </a:lnTo>
                  <a:lnTo>
                    <a:pt x="96840" y="709929"/>
                  </a:lnTo>
                  <a:lnTo>
                    <a:pt x="116160" y="713739"/>
                  </a:lnTo>
                  <a:lnTo>
                    <a:pt x="151515" y="713739"/>
                  </a:lnTo>
                  <a:lnTo>
                    <a:pt x="156131" y="712469"/>
                  </a:lnTo>
                  <a:lnTo>
                    <a:pt x="161636" y="712469"/>
                  </a:lnTo>
                  <a:lnTo>
                    <a:pt x="200458" y="703579"/>
                  </a:lnTo>
                  <a:lnTo>
                    <a:pt x="236848" y="680719"/>
                  </a:lnTo>
                  <a:lnTo>
                    <a:pt x="241684" y="676909"/>
                  </a:lnTo>
                  <a:lnTo>
                    <a:pt x="114223" y="676909"/>
                  </a:lnTo>
                  <a:lnTo>
                    <a:pt x="105889" y="675639"/>
                  </a:lnTo>
                  <a:lnTo>
                    <a:pt x="89665" y="670559"/>
                  </a:lnTo>
                  <a:lnTo>
                    <a:pt x="81868" y="668019"/>
                  </a:lnTo>
                  <a:lnTo>
                    <a:pt x="74402" y="662939"/>
                  </a:lnTo>
                  <a:lnTo>
                    <a:pt x="67268" y="659129"/>
                  </a:lnTo>
                  <a:lnTo>
                    <a:pt x="38048" y="627379"/>
                  </a:lnTo>
                  <a:lnTo>
                    <a:pt x="33903" y="621029"/>
                  </a:lnTo>
                  <a:lnTo>
                    <a:pt x="30604" y="613409"/>
                  </a:lnTo>
                  <a:lnTo>
                    <a:pt x="28151" y="604519"/>
                  </a:lnTo>
                  <a:lnTo>
                    <a:pt x="26545" y="596899"/>
                  </a:lnTo>
                  <a:lnTo>
                    <a:pt x="24584" y="586739"/>
                  </a:lnTo>
                  <a:lnTo>
                    <a:pt x="20850" y="581659"/>
                  </a:lnTo>
                  <a:close/>
                </a:path>
                <a:path w="1168400" h="713740">
                  <a:moveTo>
                    <a:pt x="369164" y="46989"/>
                  </a:moveTo>
                  <a:lnTo>
                    <a:pt x="326808" y="46989"/>
                  </a:lnTo>
                  <a:lnTo>
                    <a:pt x="326219" y="47136"/>
                  </a:lnTo>
                  <a:lnTo>
                    <a:pt x="326219" y="48259"/>
                  </a:lnTo>
                  <a:lnTo>
                    <a:pt x="322681" y="53339"/>
                  </a:lnTo>
                  <a:lnTo>
                    <a:pt x="320910" y="58419"/>
                  </a:lnTo>
                  <a:lnTo>
                    <a:pt x="321007" y="66039"/>
                  </a:lnTo>
                  <a:lnTo>
                    <a:pt x="321103" y="67309"/>
                  </a:lnTo>
                  <a:lnTo>
                    <a:pt x="321498" y="68579"/>
                  </a:lnTo>
                  <a:lnTo>
                    <a:pt x="328508" y="118109"/>
                  </a:lnTo>
                  <a:lnTo>
                    <a:pt x="333959" y="167639"/>
                  </a:lnTo>
                  <a:lnTo>
                    <a:pt x="337852" y="215899"/>
                  </a:lnTo>
                  <a:lnTo>
                    <a:pt x="340188" y="264159"/>
                  </a:lnTo>
                  <a:lnTo>
                    <a:pt x="340847" y="318769"/>
                  </a:lnTo>
                  <a:lnTo>
                    <a:pt x="340727" y="327659"/>
                  </a:lnTo>
                  <a:lnTo>
                    <a:pt x="337132" y="384809"/>
                  </a:lnTo>
                  <a:lnTo>
                    <a:pt x="331820" y="425449"/>
                  </a:lnTo>
                  <a:lnTo>
                    <a:pt x="323563" y="466089"/>
                  </a:lnTo>
                  <a:lnTo>
                    <a:pt x="312282" y="505459"/>
                  </a:lnTo>
                  <a:lnTo>
                    <a:pt x="297903" y="544829"/>
                  </a:lnTo>
                  <a:lnTo>
                    <a:pt x="279910" y="580389"/>
                  </a:lnTo>
                  <a:lnTo>
                    <a:pt x="257790" y="612139"/>
                  </a:lnTo>
                  <a:lnTo>
                    <a:pt x="216364" y="650239"/>
                  </a:lnTo>
                  <a:lnTo>
                    <a:pt x="164218" y="673099"/>
                  </a:lnTo>
                  <a:lnTo>
                    <a:pt x="122702" y="676909"/>
                  </a:lnTo>
                  <a:lnTo>
                    <a:pt x="241684" y="676909"/>
                  </a:lnTo>
                  <a:lnTo>
                    <a:pt x="279171" y="641349"/>
                  </a:lnTo>
                  <a:lnTo>
                    <a:pt x="297312" y="617219"/>
                  </a:lnTo>
                  <a:lnTo>
                    <a:pt x="305459" y="605789"/>
                  </a:lnTo>
                  <a:lnTo>
                    <a:pt x="325040" y="571499"/>
                  </a:lnTo>
                  <a:lnTo>
                    <a:pt x="350463" y="496569"/>
                  </a:lnTo>
                  <a:lnTo>
                    <a:pt x="359998" y="452119"/>
                  </a:lnTo>
                  <a:lnTo>
                    <a:pt x="367415" y="401319"/>
                  </a:lnTo>
                  <a:lnTo>
                    <a:pt x="372712" y="345439"/>
                  </a:lnTo>
                  <a:lnTo>
                    <a:pt x="375891" y="283209"/>
                  </a:lnTo>
                  <a:lnTo>
                    <a:pt x="376951" y="215899"/>
                  </a:lnTo>
                  <a:lnTo>
                    <a:pt x="376850" y="207009"/>
                  </a:lnTo>
                  <a:lnTo>
                    <a:pt x="376358" y="184149"/>
                  </a:lnTo>
                  <a:lnTo>
                    <a:pt x="375896" y="158749"/>
                  </a:lnTo>
                  <a:lnTo>
                    <a:pt x="374794" y="118109"/>
                  </a:lnTo>
                  <a:lnTo>
                    <a:pt x="373409" y="78739"/>
                  </a:lnTo>
                  <a:lnTo>
                    <a:pt x="371051" y="52069"/>
                  </a:lnTo>
                  <a:lnTo>
                    <a:pt x="369164" y="46989"/>
                  </a:lnTo>
                  <a:close/>
                </a:path>
                <a:path w="1168400" h="713740">
                  <a:moveTo>
                    <a:pt x="553920" y="261619"/>
                  </a:moveTo>
                  <a:lnTo>
                    <a:pt x="548020" y="261619"/>
                  </a:lnTo>
                  <a:lnTo>
                    <a:pt x="534966" y="266699"/>
                  </a:lnTo>
                  <a:lnTo>
                    <a:pt x="506652" y="303529"/>
                  </a:lnTo>
                  <a:lnTo>
                    <a:pt x="477972" y="373379"/>
                  </a:lnTo>
                  <a:lnTo>
                    <a:pt x="462631" y="441959"/>
                  </a:lnTo>
                  <a:lnTo>
                    <a:pt x="460713" y="473709"/>
                  </a:lnTo>
                  <a:lnTo>
                    <a:pt x="460990" y="481329"/>
                  </a:lnTo>
                  <a:lnTo>
                    <a:pt x="470594" y="519429"/>
                  </a:lnTo>
                  <a:lnTo>
                    <a:pt x="499647" y="552449"/>
                  </a:lnTo>
                  <a:lnTo>
                    <a:pt x="530322" y="561339"/>
                  </a:lnTo>
                  <a:lnTo>
                    <a:pt x="550897" y="558799"/>
                  </a:lnTo>
                  <a:lnTo>
                    <a:pt x="587910" y="541019"/>
                  </a:lnTo>
                  <a:lnTo>
                    <a:pt x="598811" y="532129"/>
                  </a:lnTo>
                  <a:lnTo>
                    <a:pt x="525604" y="532129"/>
                  </a:lnTo>
                  <a:lnTo>
                    <a:pt x="511409" y="527049"/>
                  </a:lnTo>
                  <a:lnTo>
                    <a:pt x="501269" y="515619"/>
                  </a:lnTo>
                  <a:lnTo>
                    <a:pt x="495186" y="495299"/>
                  </a:lnTo>
                  <a:lnTo>
                    <a:pt x="493158" y="466089"/>
                  </a:lnTo>
                  <a:lnTo>
                    <a:pt x="497251" y="429259"/>
                  </a:lnTo>
                  <a:lnTo>
                    <a:pt x="509529" y="389889"/>
                  </a:lnTo>
                  <a:lnTo>
                    <a:pt x="529991" y="349249"/>
                  </a:lnTo>
                  <a:lnTo>
                    <a:pt x="558638" y="306069"/>
                  </a:lnTo>
                  <a:lnTo>
                    <a:pt x="564573" y="298449"/>
                  </a:lnTo>
                  <a:lnTo>
                    <a:pt x="568813" y="290829"/>
                  </a:lnTo>
                  <a:lnTo>
                    <a:pt x="571358" y="285749"/>
                  </a:lnTo>
                  <a:lnTo>
                    <a:pt x="572206" y="281939"/>
                  </a:lnTo>
                  <a:lnTo>
                    <a:pt x="572206" y="279399"/>
                  </a:lnTo>
                  <a:lnTo>
                    <a:pt x="572040" y="278357"/>
                  </a:lnTo>
                  <a:lnTo>
                    <a:pt x="571618" y="278129"/>
                  </a:lnTo>
                  <a:lnTo>
                    <a:pt x="575399" y="278129"/>
                  </a:lnTo>
                  <a:lnTo>
                    <a:pt x="588204" y="266699"/>
                  </a:lnTo>
                  <a:lnTo>
                    <a:pt x="592800" y="264159"/>
                  </a:lnTo>
                  <a:lnTo>
                    <a:pt x="561588" y="264159"/>
                  </a:lnTo>
                  <a:lnTo>
                    <a:pt x="558435" y="262889"/>
                  </a:lnTo>
                  <a:lnTo>
                    <a:pt x="553920" y="261619"/>
                  </a:lnTo>
                  <a:close/>
                </a:path>
                <a:path w="1168400" h="713740">
                  <a:moveTo>
                    <a:pt x="679787" y="251459"/>
                  </a:moveTo>
                  <a:lnTo>
                    <a:pt x="628247" y="251459"/>
                  </a:lnTo>
                  <a:lnTo>
                    <a:pt x="642958" y="256539"/>
                  </a:lnTo>
                  <a:lnTo>
                    <a:pt x="653466" y="269239"/>
                  </a:lnTo>
                  <a:lnTo>
                    <a:pt x="659770" y="289559"/>
                  </a:lnTo>
                  <a:lnTo>
                    <a:pt x="661871" y="318769"/>
                  </a:lnTo>
                  <a:lnTo>
                    <a:pt x="659290" y="344169"/>
                  </a:lnTo>
                  <a:lnTo>
                    <a:pt x="638641" y="405129"/>
                  </a:lnTo>
                  <a:lnTo>
                    <a:pt x="620579" y="441959"/>
                  </a:lnTo>
                  <a:lnTo>
                    <a:pt x="597165" y="481329"/>
                  </a:lnTo>
                  <a:lnTo>
                    <a:pt x="549677" y="525779"/>
                  </a:lnTo>
                  <a:lnTo>
                    <a:pt x="525604" y="532129"/>
                  </a:lnTo>
                  <a:lnTo>
                    <a:pt x="598811" y="532129"/>
                  </a:lnTo>
                  <a:lnTo>
                    <a:pt x="625409" y="502919"/>
                  </a:lnTo>
                  <a:lnTo>
                    <a:pt x="637798" y="485139"/>
                  </a:lnTo>
                  <a:lnTo>
                    <a:pt x="643438" y="477519"/>
                  </a:lnTo>
                  <a:lnTo>
                    <a:pt x="672969" y="421639"/>
                  </a:lnTo>
                  <a:lnTo>
                    <a:pt x="695090" y="355599"/>
                  </a:lnTo>
                  <a:lnTo>
                    <a:pt x="697855" y="328929"/>
                  </a:lnTo>
                  <a:lnTo>
                    <a:pt x="697855" y="327659"/>
                  </a:lnTo>
                  <a:lnTo>
                    <a:pt x="692619" y="283209"/>
                  </a:lnTo>
                  <a:lnTo>
                    <a:pt x="679787" y="251459"/>
                  </a:lnTo>
                  <a:close/>
                </a:path>
                <a:path w="1168400" h="713740">
                  <a:moveTo>
                    <a:pt x="575399" y="278129"/>
                  </a:moveTo>
                  <a:lnTo>
                    <a:pt x="572003" y="278129"/>
                  </a:lnTo>
                  <a:lnTo>
                    <a:pt x="572040" y="278357"/>
                  </a:lnTo>
                  <a:lnTo>
                    <a:pt x="573977" y="279399"/>
                  </a:lnTo>
                  <a:lnTo>
                    <a:pt x="575399" y="278129"/>
                  </a:lnTo>
                  <a:close/>
                </a:path>
                <a:path w="1168400" h="713740">
                  <a:moveTo>
                    <a:pt x="572003" y="278129"/>
                  </a:moveTo>
                  <a:lnTo>
                    <a:pt x="571618" y="278129"/>
                  </a:lnTo>
                  <a:lnTo>
                    <a:pt x="572040" y="278357"/>
                  </a:lnTo>
                  <a:lnTo>
                    <a:pt x="572003" y="278129"/>
                  </a:lnTo>
                  <a:close/>
                </a:path>
                <a:path w="1168400" h="713740">
                  <a:moveTo>
                    <a:pt x="628247" y="224789"/>
                  </a:moveTo>
                  <a:lnTo>
                    <a:pt x="624313" y="224789"/>
                  </a:lnTo>
                  <a:lnTo>
                    <a:pt x="618605" y="226059"/>
                  </a:lnTo>
                  <a:lnTo>
                    <a:pt x="581736" y="241299"/>
                  </a:lnTo>
                  <a:lnTo>
                    <a:pt x="561588" y="264159"/>
                  </a:lnTo>
                  <a:lnTo>
                    <a:pt x="592800" y="264159"/>
                  </a:lnTo>
                  <a:lnTo>
                    <a:pt x="601992" y="259079"/>
                  </a:lnTo>
                  <a:lnTo>
                    <a:pt x="615340" y="253999"/>
                  </a:lnTo>
                  <a:lnTo>
                    <a:pt x="628247" y="251459"/>
                  </a:lnTo>
                  <a:lnTo>
                    <a:pt x="679787" y="251459"/>
                  </a:lnTo>
                  <a:lnTo>
                    <a:pt x="679273" y="250189"/>
                  </a:lnTo>
                  <a:lnTo>
                    <a:pt x="657816" y="231139"/>
                  </a:lnTo>
                  <a:lnTo>
                    <a:pt x="628247" y="224789"/>
                  </a:lnTo>
                  <a:close/>
                </a:path>
                <a:path w="1168400" h="713740">
                  <a:moveTo>
                    <a:pt x="438098" y="0"/>
                  </a:moveTo>
                  <a:lnTo>
                    <a:pt x="430633" y="0"/>
                  </a:lnTo>
                  <a:lnTo>
                    <a:pt x="425137" y="1269"/>
                  </a:lnTo>
                  <a:lnTo>
                    <a:pt x="418093" y="1269"/>
                  </a:lnTo>
                  <a:lnTo>
                    <a:pt x="409503" y="2539"/>
                  </a:lnTo>
                  <a:lnTo>
                    <a:pt x="399367" y="2539"/>
                  </a:lnTo>
                  <a:lnTo>
                    <a:pt x="388158" y="3809"/>
                  </a:lnTo>
                  <a:lnTo>
                    <a:pt x="376360" y="6349"/>
                  </a:lnTo>
                  <a:lnTo>
                    <a:pt x="363972" y="7619"/>
                  </a:lnTo>
                  <a:lnTo>
                    <a:pt x="310180" y="17779"/>
                  </a:lnTo>
                  <a:lnTo>
                    <a:pt x="296133" y="21589"/>
                  </a:lnTo>
                  <a:lnTo>
                    <a:pt x="282269" y="24129"/>
                  </a:lnTo>
                  <a:lnTo>
                    <a:pt x="268995" y="27939"/>
                  </a:lnTo>
                  <a:lnTo>
                    <a:pt x="222763" y="43179"/>
                  </a:lnTo>
                  <a:lnTo>
                    <a:pt x="190540" y="63499"/>
                  </a:lnTo>
                  <a:lnTo>
                    <a:pt x="190540" y="71119"/>
                  </a:lnTo>
                  <a:lnTo>
                    <a:pt x="191940" y="78739"/>
                  </a:lnTo>
                  <a:lnTo>
                    <a:pt x="196141" y="83819"/>
                  </a:lnTo>
                  <a:lnTo>
                    <a:pt x="203146" y="86359"/>
                  </a:lnTo>
                  <a:lnTo>
                    <a:pt x="212956" y="87629"/>
                  </a:lnTo>
                  <a:lnTo>
                    <a:pt x="216013" y="87629"/>
                  </a:lnTo>
                  <a:lnTo>
                    <a:pt x="221065" y="85089"/>
                  </a:lnTo>
                  <a:lnTo>
                    <a:pt x="228108" y="82549"/>
                  </a:lnTo>
                  <a:lnTo>
                    <a:pt x="249382" y="73659"/>
                  </a:lnTo>
                  <a:lnTo>
                    <a:pt x="261327" y="69849"/>
                  </a:lnTo>
                  <a:lnTo>
                    <a:pt x="272977" y="64769"/>
                  </a:lnTo>
                  <a:lnTo>
                    <a:pt x="295394" y="57149"/>
                  </a:lnTo>
                  <a:lnTo>
                    <a:pt x="316631" y="49529"/>
                  </a:lnTo>
                  <a:lnTo>
                    <a:pt x="326219" y="47136"/>
                  </a:lnTo>
                  <a:lnTo>
                    <a:pt x="326219" y="46989"/>
                  </a:lnTo>
                  <a:lnTo>
                    <a:pt x="369164" y="46989"/>
                  </a:lnTo>
                  <a:lnTo>
                    <a:pt x="368692" y="45719"/>
                  </a:lnTo>
                  <a:lnTo>
                    <a:pt x="364951" y="40639"/>
                  </a:lnTo>
                  <a:lnTo>
                    <a:pt x="359844" y="38099"/>
                  </a:lnTo>
                  <a:lnTo>
                    <a:pt x="368249" y="35559"/>
                  </a:lnTo>
                  <a:lnTo>
                    <a:pt x="391699" y="31749"/>
                  </a:lnTo>
                  <a:lnTo>
                    <a:pt x="398922" y="30479"/>
                  </a:lnTo>
                  <a:lnTo>
                    <a:pt x="497057" y="30479"/>
                  </a:lnTo>
                  <a:lnTo>
                    <a:pt x="460753" y="5079"/>
                  </a:lnTo>
                  <a:lnTo>
                    <a:pt x="454525" y="3809"/>
                  </a:lnTo>
                  <a:lnTo>
                    <a:pt x="446063" y="1269"/>
                  </a:lnTo>
                  <a:lnTo>
                    <a:pt x="438098" y="0"/>
                  </a:lnTo>
                  <a:close/>
                </a:path>
                <a:path w="1168400" h="713740">
                  <a:moveTo>
                    <a:pt x="497057" y="30479"/>
                  </a:moveTo>
                  <a:lnTo>
                    <a:pt x="440955" y="30479"/>
                  </a:lnTo>
                  <a:lnTo>
                    <a:pt x="449140" y="31749"/>
                  </a:lnTo>
                  <a:lnTo>
                    <a:pt x="455407" y="33019"/>
                  </a:lnTo>
                  <a:lnTo>
                    <a:pt x="464180" y="38099"/>
                  </a:lnTo>
                  <a:lnTo>
                    <a:pt x="470448" y="43179"/>
                  </a:lnTo>
                  <a:lnTo>
                    <a:pt x="474210" y="50799"/>
                  </a:lnTo>
                  <a:lnTo>
                    <a:pt x="475464" y="60959"/>
                  </a:lnTo>
                  <a:lnTo>
                    <a:pt x="475363" y="64769"/>
                  </a:lnTo>
                  <a:lnTo>
                    <a:pt x="475261" y="66039"/>
                  </a:lnTo>
                  <a:lnTo>
                    <a:pt x="474876" y="67309"/>
                  </a:lnTo>
                  <a:lnTo>
                    <a:pt x="478414" y="71119"/>
                  </a:lnTo>
                  <a:lnTo>
                    <a:pt x="482148" y="73659"/>
                  </a:lnTo>
                  <a:lnTo>
                    <a:pt x="489623" y="73659"/>
                  </a:lnTo>
                  <a:lnTo>
                    <a:pt x="493358" y="71119"/>
                  </a:lnTo>
                  <a:lnTo>
                    <a:pt x="501218" y="60959"/>
                  </a:lnTo>
                  <a:lnTo>
                    <a:pt x="503192" y="57149"/>
                  </a:lnTo>
                  <a:lnTo>
                    <a:pt x="503192" y="43179"/>
                  </a:lnTo>
                  <a:lnTo>
                    <a:pt x="500833" y="35559"/>
                  </a:lnTo>
                  <a:lnTo>
                    <a:pt x="497057" y="30479"/>
                  </a:lnTo>
                  <a:close/>
                </a:path>
                <a:path w="1168400" h="713740">
                  <a:moveTo>
                    <a:pt x="326808" y="46989"/>
                  </a:moveTo>
                  <a:lnTo>
                    <a:pt x="326219" y="46989"/>
                  </a:lnTo>
                  <a:lnTo>
                    <a:pt x="326219" y="47136"/>
                  </a:lnTo>
                  <a:lnTo>
                    <a:pt x="326808" y="46989"/>
                  </a:lnTo>
                  <a:close/>
                </a:path>
                <a:path w="1168400" h="713740">
                  <a:moveTo>
                    <a:pt x="778860" y="144480"/>
                  </a:moveTo>
                  <a:lnTo>
                    <a:pt x="764305" y="144480"/>
                  </a:lnTo>
                  <a:lnTo>
                    <a:pt x="758702" y="147136"/>
                  </a:lnTo>
                  <a:lnTo>
                    <a:pt x="749658" y="157754"/>
                  </a:lnTo>
                  <a:lnTo>
                    <a:pt x="747401" y="163560"/>
                  </a:lnTo>
                  <a:lnTo>
                    <a:pt x="747401" y="175361"/>
                  </a:lnTo>
                  <a:lnTo>
                    <a:pt x="749760" y="180670"/>
                  </a:lnTo>
                  <a:lnTo>
                    <a:pt x="759198" y="190889"/>
                  </a:lnTo>
                  <a:lnTo>
                    <a:pt x="764305" y="193444"/>
                  </a:lnTo>
                  <a:lnTo>
                    <a:pt x="778076" y="193444"/>
                  </a:lnTo>
                  <a:lnTo>
                    <a:pt x="783976" y="191288"/>
                  </a:lnTo>
                  <a:lnTo>
                    <a:pt x="791053" y="182630"/>
                  </a:lnTo>
                  <a:lnTo>
                    <a:pt x="792823" y="176540"/>
                  </a:lnTo>
                  <a:lnTo>
                    <a:pt x="792823" y="161201"/>
                  </a:lnTo>
                  <a:lnTo>
                    <a:pt x="791147" y="155301"/>
                  </a:lnTo>
                  <a:lnTo>
                    <a:pt x="784463" y="146646"/>
                  </a:lnTo>
                  <a:lnTo>
                    <a:pt x="778860" y="144480"/>
                  </a:lnTo>
                  <a:close/>
                </a:path>
                <a:path w="1168400" h="713740">
                  <a:moveTo>
                    <a:pt x="773358" y="252435"/>
                  </a:moveTo>
                  <a:lnTo>
                    <a:pt x="759983" y="252435"/>
                  </a:lnTo>
                  <a:lnTo>
                    <a:pt x="754481" y="255973"/>
                  </a:lnTo>
                  <a:lnTo>
                    <a:pt x="737371" y="290483"/>
                  </a:lnTo>
                  <a:lnTo>
                    <a:pt x="728524" y="327941"/>
                  </a:lnTo>
                  <a:lnTo>
                    <a:pt x="722623" y="367760"/>
                  </a:lnTo>
                  <a:lnTo>
                    <a:pt x="718791" y="413480"/>
                  </a:lnTo>
                  <a:lnTo>
                    <a:pt x="718512" y="420955"/>
                  </a:lnTo>
                  <a:lnTo>
                    <a:pt x="718607" y="432321"/>
                  </a:lnTo>
                  <a:lnTo>
                    <a:pt x="723915" y="476676"/>
                  </a:lnTo>
                  <a:lnTo>
                    <a:pt x="735012" y="517596"/>
                  </a:lnTo>
                  <a:lnTo>
                    <a:pt x="754332" y="552548"/>
                  </a:lnTo>
                  <a:lnTo>
                    <a:pt x="788619" y="574615"/>
                  </a:lnTo>
                  <a:lnTo>
                    <a:pt x="795774" y="575113"/>
                  </a:lnTo>
                  <a:lnTo>
                    <a:pt x="799312" y="575113"/>
                  </a:lnTo>
                  <a:lnTo>
                    <a:pt x="832349" y="551904"/>
                  </a:lnTo>
                  <a:lnTo>
                    <a:pt x="832349" y="547977"/>
                  </a:lnTo>
                  <a:lnTo>
                    <a:pt x="790850" y="547977"/>
                  </a:lnTo>
                  <a:lnTo>
                    <a:pt x="783679" y="544438"/>
                  </a:lnTo>
                  <a:lnTo>
                    <a:pt x="763919" y="505044"/>
                  </a:lnTo>
                  <a:lnTo>
                    <a:pt x="758110" y="473261"/>
                  </a:lnTo>
                  <a:lnTo>
                    <a:pt x="756840" y="465593"/>
                  </a:lnTo>
                  <a:lnTo>
                    <a:pt x="755660" y="460082"/>
                  </a:lnTo>
                  <a:lnTo>
                    <a:pt x="755265" y="457723"/>
                  </a:lnTo>
                  <a:lnTo>
                    <a:pt x="755069" y="454773"/>
                  </a:lnTo>
                  <a:lnTo>
                    <a:pt x="755160" y="431674"/>
                  </a:lnTo>
                  <a:lnTo>
                    <a:pt x="755559" y="424199"/>
                  </a:lnTo>
                  <a:lnTo>
                    <a:pt x="755660" y="411516"/>
                  </a:lnTo>
                  <a:lnTo>
                    <a:pt x="759842" y="372445"/>
                  </a:lnTo>
                  <a:lnTo>
                    <a:pt x="768729" y="327261"/>
                  </a:lnTo>
                  <a:lnTo>
                    <a:pt x="773946" y="313193"/>
                  </a:lnTo>
                  <a:lnTo>
                    <a:pt x="775910" y="308087"/>
                  </a:lnTo>
                  <a:lnTo>
                    <a:pt x="784270" y="286850"/>
                  </a:lnTo>
                  <a:lnTo>
                    <a:pt x="785744" y="280362"/>
                  </a:lnTo>
                  <a:lnTo>
                    <a:pt x="785744" y="268169"/>
                  </a:lnTo>
                  <a:lnTo>
                    <a:pt x="784270" y="262756"/>
                  </a:lnTo>
                  <a:lnTo>
                    <a:pt x="778370" y="254500"/>
                  </a:lnTo>
                  <a:lnTo>
                    <a:pt x="773358" y="252435"/>
                  </a:lnTo>
                  <a:close/>
                </a:path>
                <a:path w="1168400" h="713740">
                  <a:moveTo>
                    <a:pt x="823498" y="533229"/>
                  </a:moveTo>
                  <a:lnTo>
                    <a:pt x="819166" y="535202"/>
                  </a:lnTo>
                  <a:lnTo>
                    <a:pt x="815138" y="538152"/>
                  </a:lnTo>
                  <a:lnTo>
                    <a:pt x="807663" y="546013"/>
                  </a:lnTo>
                  <a:lnTo>
                    <a:pt x="803830" y="547977"/>
                  </a:lnTo>
                  <a:lnTo>
                    <a:pt x="832349" y="547977"/>
                  </a:lnTo>
                  <a:lnTo>
                    <a:pt x="832349" y="544834"/>
                  </a:lnTo>
                  <a:lnTo>
                    <a:pt x="831362" y="542080"/>
                  </a:lnTo>
                  <a:lnTo>
                    <a:pt x="827425" y="537359"/>
                  </a:lnTo>
                  <a:lnTo>
                    <a:pt x="825462" y="535202"/>
                  </a:lnTo>
                  <a:lnTo>
                    <a:pt x="823498" y="533229"/>
                  </a:lnTo>
                  <a:close/>
                </a:path>
                <a:path w="1168400" h="713740">
                  <a:moveTo>
                    <a:pt x="901954" y="263641"/>
                  </a:moveTo>
                  <a:lnTo>
                    <a:pt x="892516" y="263641"/>
                  </a:lnTo>
                  <a:lnTo>
                    <a:pt x="882229" y="265891"/>
                  </a:lnTo>
                  <a:lnTo>
                    <a:pt x="865141" y="309362"/>
                  </a:lnTo>
                  <a:lnTo>
                    <a:pt x="862151" y="356038"/>
                  </a:lnTo>
                  <a:lnTo>
                    <a:pt x="861841" y="362157"/>
                  </a:lnTo>
                  <a:lnTo>
                    <a:pt x="855222" y="404798"/>
                  </a:lnTo>
                  <a:lnTo>
                    <a:pt x="849524" y="441870"/>
                  </a:lnTo>
                  <a:lnTo>
                    <a:pt x="844748" y="473375"/>
                  </a:lnTo>
                  <a:lnTo>
                    <a:pt x="840899" y="499310"/>
                  </a:lnTo>
                  <a:lnTo>
                    <a:pt x="835567" y="535591"/>
                  </a:lnTo>
                  <a:lnTo>
                    <a:pt x="833525" y="549156"/>
                  </a:lnTo>
                  <a:lnTo>
                    <a:pt x="833525" y="563508"/>
                  </a:lnTo>
                  <a:lnTo>
                    <a:pt x="839628" y="569213"/>
                  </a:lnTo>
                  <a:lnTo>
                    <a:pt x="851811" y="569213"/>
                  </a:lnTo>
                  <a:lnTo>
                    <a:pt x="858889" y="567886"/>
                  </a:lnTo>
                  <a:lnTo>
                    <a:pt x="864787" y="563905"/>
                  </a:lnTo>
                  <a:lnTo>
                    <a:pt x="869507" y="557268"/>
                  </a:lnTo>
                  <a:lnTo>
                    <a:pt x="873047" y="547977"/>
                  </a:lnTo>
                  <a:lnTo>
                    <a:pt x="887537" y="507607"/>
                  </a:lnTo>
                  <a:lnTo>
                    <a:pt x="906230" y="465540"/>
                  </a:lnTo>
                  <a:lnTo>
                    <a:pt x="927603" y="424686"/>
                  </a:lnTo>
                  <a:lnTo>
                    <a:pt x="890157" y="424686"/>
                  </a:lnTo>
                  <a:lnTo>
                    <a:pt x="916111" y="293136"/>
                  </a:lnTo>
                  <a:lnTo>
                    <a:pt x="910802" y="273080"/>
                  </a:lnTo>
                  <a:lnTo>
                    <a:pt x="908047" y="266794"/>
                  </a:lnTo>
                  <a:lnTo>
                    <a:pt x="901954" y="263641"/>
                  </a:lnTo>
                  <a:close/>
                </a:path>
                <a:path w="1168400" h="713740">
                  <a:moveTo>
                    <a:pt x="1074876" y="283110"/>
                  </a:moveTo>
                  <a:lnTo>
                    <a:pt x="1030554" y="283110"/>
                  </a:lnTo>
                  <a:lnTo>
                    <a:pt x="1034201" y="285396"/>
                  </a:lnTo>
                  <a:lnTo>
                    <a:pt x="1037481" y="292254"/>
                  </a:lnTo>
                  <a:lnTo>
                    <a:pt x="1044755" y="335538"/>
                  </a:lnTo>
                  <a:lnTo>
                    <a:pt x="1049558" y="383909"/>
                  </a:lnTo>
                  <a:lnTo>
                    <a:pt x="1050535" y="394307"/>
                  </a:lnTo>
                  <a:lnTo>
                    <a:pt x="1062592" y="475603"/>
                  </a:lnTo>
                  <a:lnTo>
                    <a:pt x="1079071" y="520399"/>
                  </a:lnTo>
                  <a:lnTo>
                    <a:pt x="1130838" y="556236"/>
                  </a:lnTo>
                  <a:lnTo>
                    <a:pt x="1137917" y="556236"/>
                  </a:lnTo>
                  <a:lnTo>
                    <a:pt x="1166562" y="529691"/>
                  </a:lnTo>
                  <a:lnTo>
                    <a:pt x="1128479" y="529691"/>
                  </a:lnTo>
                  <a:lnTo>
                    <a:pt x="1119553" y="525819"/>
                  </a:lnTo>
                  <a:lnTo>
                    <a:pt x="1111663" y="514205"/>
                  </a:lnTo>
                  <a:lnTo>
                    <a:pt x="1104807" y="494848"/>
                  </a:lnTo>
                  <a:lnTo>
                    <a:pt x="1098983" y="467750"/>
                  </a:lnTo>
                  <a:lnTo>
                    <a:pt x="1098189" y="464607"/>
                  </a:lnTo>
                  <a:lnTo>
                    <a:pt x="1092933" y="421149"/>
                  </a:lnTo>
                  <a:lnTo>
                    <a:pt x="1090133" y="389882"/>
                  </a:lnTo>
                  <a:lnTo>
                    <a:pt x="1082465" y="306116"/>
                  </a:lnTo>
                  <a:lnTo>
                    <a:pt x="1074876" y="283110"/>
                  </a:lnTo>
                  <a:close/>
                </a:path>
                <a:path w="1168400" h="713740">
                  <a:moveTo>
                    <a:pt x="1151486" y="514352"/>
                  </a:moveTo>
                  <a:lnTo>
                    <a:pt x="1144738" y="521065"/>
                  </a:lnTo>
                  <a:lnTo>
                    <a:pt x="1138654" y="525858"/>
                  </a:lnTo>
                  <a:lnTo>
                    <a:pt x="1133234" y="528733"/>
                  </a:lnTo>
                  <a:lnTo>
                    <a:pt x="1128479" y="529691"/>
                  </a:lnTo>
                  <a:lnTo>
                    <a:pt x="1166562" y="529691"/>
                  </a:lnTo>
                  <a:lnTo>
                    <a:pt x="1167042" y="528510"/>
                  </a:lnTo>
                  <a:lnTo>
                    <a:pt x="1167973" y="521065"/>
                  </a:lnTo>
                  <a:lnTo>
                    <a:pt x="1168001" y="519661"/>
                  </a:lnTo>
                  <a:lnTo>
                    <a:pt x="1151486" y="514352"/>
                  </a:lnTo>
                  <a:close/>
                </a:path>
                <a:path w="1168400" h="713740">
                  <a:moveTo>
                    <a:pt x="1032325" y="250664"/>
                  </a:moveTo>
                  <a:lnTo>
                    <a:pt x="978935" y="290925"/>
                  </a:lnTo>
                  <a:lnTo>
                    <a:pt x="941845" y="341252"/>
                  </a:lnTo>
                  <a:lnTo>
                    <a:pt x="897825" y="411709"/>
                  </a:lnTo>
                  <a:lnTo>
                    <a:pt x="890157" y="424686"/>
                  </a:lnTo>
                  <a:lnTo>
                    <a:pt x="927603" y="424686"/>
                  </a:lnTo>
                  <a:lnTo>
                    <a:pt x="929125" y="421776"/>
                  </a:lnTo>
                  <a:lnTo>
                    <a:pt x="956224" y="376313"/>
                  </a:lnTo>
                  <a:lnTo>
                    <a:pt x="983211" y="335538"/>
                  </a:lnTo>
                  <a:lnTo>
                    <a:pt x="1004596" y="306411"/>
                  </a:lnTo>
                  <a:lnTo>
                    <a:pt x="1020377" y="288935"/>
                  </a:lnTo>
                  <a:lnTo>
                    <a:pt x="1030554" y="283110"/>
                  </a:lnTo>
                  <a:lnTo>
                    <a:pt x="1074876" y="283110"/>
                  </a:lnTo>
                  <a:lnTo>
                    <a:pt x="1074463" y="281858"/>
                  </a:lnTo>
                  <a:lnTo>
                    <a:pt x="1063440" y="264529"/>
                  </a:lnTo>
                  <a:lnTo>
                    <a:pt x="1049394" y="254130"/>
                  </a:lnTo>
                  <a:lnTo>
                    <a:pt x="1032325" y="250664"/>
                  </a:lnTo>
                  <a:close/>
                </a:path>
              </a:pathLst>
            </a:custGeom>
            <a:solidFill>
              <a:srgbClr val="74C043"/>
            </a:solidFill>
          </p:spPr>
          <p:txBody>
            <a:bodyPr wrap="square" lIns="0" tIns="0" rIns="0" bIns="0" rtlCol="0"/>
            <a:lstStyle/>
            <a:p>
              <a:endParaRPr lang="en-GB" sz="1116" dirty="0"/>
            </a:p>
          </p:txBody>
        </p:sp>
      </p:grpSp>
      <p:grpSp>
        <p:nvGrpSpPr>
          <p:cNvPr id="14" name="Group 13">
            <a:extLst>
              <a:ext uri="{FF2B5EF4-FFF2-40B4-BE49-F238E27FC236}">
                <a16:creationId xmlns:a16="http://schemas.microsoft.com/office/drawing/2014/main" id="{8CAC486C-B818-BC70-6570-80A01C977C9A}"/>
              </a:ext>
            </a:extLst>
          </p:cNvPr>
          <p:cNvGrpSpPr/>
          <p:nvPr userDrawn="1"/>
        </p:nvGrpSpPr>
        <p:grpSpPr>
          <a:xfrm>
            <a:off x="5717882" y="4944274"/>
            <a:ext cx="1708765" cy="273307"/>
            <a:chOff x="6609755" y="5879288"/>
            <a:chExt cx="4924904" cy="787709"/>
          </a:xfrm>
        </p:grpSpPr>
        <p:pic>
          <p:nvPicPr>
            <p:cNvPr id="15" name="bg object 59">
              <a:extLst>
                <a:ext uri="{FF2B5EF4-FFF2-40B4-BE49-F238E27FC236}">
                  <a16:creationId xmlns:a16="http://schemas.microsoft.com/office/drawing/2014/main" id="{EA064E21-1FBD-3E78-6979-2C9B03D9259C}"/>
                </a:ext>
              </a:extLst>
            </p:cNvPr>
            <p:cNvPicPr/>
            <p:nvPr/>
          </p:nvPicPr>
          <p:blipFill>
            <a:blip r:embed="rId4">
              <a:extLst>
                <a:ext uri="{96DAC541-7B7A-43D3-8B79-37D633B846F1}">
                  <asvg:svgBlip xmlns:asvg="http://schemas.microsoft.com/office/drawing/2016/SVG/main" r:embed="rId5"/>
                </a:ext>
              </a:extLst>
            </a:blip>
            <a:srcRect/>
            <a:stretch/>
          </p:blipFill>
          <p:spPr>
            <a:xfrm>
              <a:off x="6609755" y="6000237"/>
              <a:ext cx="522763" cy="522757"/>
            </a:xfrm>
            <a:prstGeom prst="rect">
              <a:avLst/>
            </a:prstGeom>
          </p:spPr>
        </p:pic>
        <p:pic>
          <p:nvPicPr>
            <p:cNvPr id="16" name="Picture 2" descr="EMS Angels Awards | Angels Initiative">
              <a:extLst>
                <a:ext uri="{FF2B5EF4-FFF2-40B4-BE49-F238E27FC236}">
                  <a16:creationId xmlns:a16="http://schemas.microsoft.com/office/drawing/2014/main" id="{7FFCE573-C848-C8C2-6AF2-EA427F4EEA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5786" y="5929289"/>
              <a:ext cx="480848" cy="67487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F085ED03-7F41-D371-58B4-7BCCFED98F9A}"/>
                </a:ext>
              </a:extLst>
            </p:cNvPr>
            <p:cNvGrpSpPr/>
            <p:nvPr/>
          </p:nvGrpSpPr>
          <p:grpSpPr>
            <a:xfrm>
              <a:off x="8935505" y="5977728"/>
              <a:ext cx="1142487" cy="577561"/>
              <a:chOff x="8935505" y="5977728"/>
              <a:chExt cx="1142487" cy="577561"/>
            </a:xfrm>
          </p:grpSpPr>
          <p:sp>
            <p:nvSpPr>
              <p:cNvPr id="22" name="Freeform: Shape 48">
                <a:extLst>
                  <a:ext uri="{FF2B5EF4-FFF2-40B4-BE49-F238E27FC236}">
                    <a16:creationId xmlns:a16="http://schemas.microsoft.com/office/drawing/2014/main" id="{5E19F027-1509-18A7-AE1A-D9CC50C778B5}"/>
                  </a:ext>
                </a:extLst>
              </p:cNvPr>
              <p:cNvSpPr/>
              <p:nvPr/>
            </p:nvSpPr>
            <p:spPr>
              <a:xfrm>
                <a:off x="8935505" y="6196866"/>
                <a:ext cx="660635" cy="265739"/>
              </a:xfrm>
              <a:custGeom>
                <a:avLst/>
                <a:gdLst>
                  <a:gd name="connsiteX0" fmla="*/ 660636 w 660635"/>
                  <a:gd name="connsiteY0" fmla="*/ 0 h 265739"/>
                  <a:gd name="connsiteX1" fmla="*/ 616082 w 660635"/>
                  <a:gd name="connsiteY1" fmla="*/ 0 h 265739"/>
                  <a:gd name="connsiteX2" fmla="*/ 616082 w 660635"/>
                  <a:gd name="connsiteY2" fmla="*/ 201721 h 265739"/>
                  <a:gd name="connsiteX3" fmla="*/ 660636 w 660635"/>
                  <a:gd name="connsiteY3" fmla="*/ 201721 h 265739"/>
                  <a:gd name="connsiteX4" fmla="*/ 660636 w 660635"/>
                  <a:gd name="connsiteY4" fmla="*/ 0 h 265739"/>
                  <a:gd name="connsiteX5" fmla="*/ 594078 w 660635"/>
                  <a:gd name="connsiteY5" fmla="*/ 106471 h 265739"/>
                  <a:gd name="connsiteX6" fmla="*/ 580319 w 660635"/>
                  <a:gd name="connsiteY6" fmla="*/ 83784 h 265739"/>
                  <a:gd name="connsiteX7" fmla="*/ 559243 w 660635"/>
                  <a:gd name="connsiteY7" fmla="*/ 69506 h 265739"/>
                  <a:gd name="connsiteX8" fmla="*/ 532298 w 660635"/>
                  <a:gd name="connsiteY8" fmla="*/ 64565 h 265739"/>
                  <a:gd name="connsiteX9" fmla="*/ 504015 w 660635"/>
                  <a:gd name="connsiteY9" fmla="*/ 69643 h 265739"/>
                  <a:gd name="connsiteX10" fmla="*/ 481328 w 660635"/>
                  <a:gd name="connsiteY10" fmla="*/ 83921 h 265739"/>
                  <a:gd name="connsiteX11" fmla="*/ 466122 w 660635"/>
                  <a:gd name="connsiteY11" fmla="*/ 106334 h 265739"/>
                  <a:gd name="connsiteX12" fmla="*/ 460526 w 660635"/>
                  <a:gd name="connsiteY12" fmla="*/ 135818 h 265739"/>
                  <a:gd name="connsiteX13" fmla="*/ 466259 w 660635"/>
                  <a:gd name="connsiteY13" fmla="*/ 165685 h 265739"/>
                  <a:gd name="connsiteX14" fmla="*/ 482011 w 660635"/>
                  <a:gd name="connsiteY14" fmla="*/ 187688 h 265739"/>
                  <a:gd name="connsiteX15" fmla="*/ 505353 w 660635"/>
                  <a:gd name="connsiteY15" fmla="*/ 201284 h 265739"/>
                  <a:gd name="connsiteX16" fmla="*/ 533635 w 660635"/>
                  <a:gd name="connsiteY16" fmla="*/ 205952 h 265739"/>
                  <a:gd name="connsiteX17" fmla="*/ 569262 w 660635"/>
                  <a:gd name="connsiteY17" fmla="*/ 198609 h 265739"/>
                  <a:gd name="connsiteX18" fmla="*/ 593941 w 660635"/>
                  <a:gd name="connsiteY18" fmla="*/ 177669 h 265739"/>
                  <a:gd name="connsiteX19" fmla="*/ 563529 w 660635"/>
                  <a:gd name="connsiteY19" fmla="*/ 158450 h 265739"/>
                  <a:gd name="connsiteX20" fmla="*/ 551790 w 660635"/>
                  <a:gd name="connsiteY20" fmla="*/ 168469 h 265739"/>
                  <a:gd name="connsiteX21" fmla="*/ 534181 w 660635"/>
                  <a:gd name="connsiteY21" fmla="*/ 172318 h 265739"/>
                  <a:gd name="connsiteX22" fmla="*/ 522852 w 660635"/>
                  <a:gd name="connsiteY22" fmla="*/ 170462 h 265739"/>
                  <a:gd name="connsiteX23" fmla="*/ 512969 w 660635"/>
                  <a:gd name="connsiteY23" fmla="*/ 165248 h 265739"/>
                  <a:gd name="connsiteX24" fmla="*/ 505762 w 660635"/>
                  <a:gd name="connsiteY24" fmla="*/ 157385 h 265739"/>
                  <a:gd name="connsiteX25" fmla="*/ 502431 w 660635"/>
                  <a:gd name="connsiteY25" fmla="*/ 147257 h 265739"/>
                  <a:gd name="connsiteX26" fmla="*/ 598746 w 660635"/>
                  <a:gd name="connsiteY26" fmla="*/ 147257 h 265739"/>
                  <a:gd name="connsiteX27" fmla="*/ 599019 w 660635"/>
                  <a:gd name="connsiteY27" fmla="*/ 142179 h 265739"/>
                  <a:gd name="connsiteX28" fmla="*/ 599019 w 660635"/>
                  <a:gd name="connsiteY28" fmla="*/ 136828 h 265739"/>
                  <a:gd name="connsiteX29" fmla="*/ 594078 w 660635"/>
                  <a:gd name="connsiteY29" fmla="*/ 106416 h 265739"/>
                  <a:gd name="connsiteX30" fmla="*/ 502431 w 660635"/>
                  <a:gd name="connsiteY30" fmla="*/ 120066 h 265739"/>
                  <a:gd name="connsiteX31" fmla="*/ 505107 w 660635"/>
                  <a:gd name="connsiteY31" fmla="*/ 110320 h 265739"/>
                  <a:gd name="connsiteX32" fmla="*/ 511522 w 660635"/>
                  <a:gd name="connsiteY32" fmla="*/ 102184 h 265739"/>
                  <a:gd name="connsiteX33" fmla="*/ 520859 w 660635"/>
                  <a:gd name="connsiteY33" fmla="*/ 96724 h 265739"/>
                  <a:gd name="connsiteX34" fmla="*/ 532598 w 660635"/>
                  <a:gd name="connsiteY34" fmla="*/ 94732 h 265739"/>
                  <a:gd name="connsiteX35" fmla="*/ 552200 w 660635"/>
                  <a:gd name="connsiteY35" fmla="*/ 102212 h 265739"/>
                  <a:gd name="connsiteX36" fmla="*/ 558724 w 660635"/>
                  <a:gd name="connsiteY36" fmla="*/ 120093 h 265739"/>
                  <a:gd name="connsiteX37" fmla="*/ 502431 w 660635"/>
                  <a:gd name="connsiteY37" fmla="*/ 120093 h 265739"/>
                  <a:gd name="connsiteX38" fmla="*/ 399292 w 660635"/>
                  <a:gd name="connsiteY38" fmla="*/ 147557 h 265739"/>
                  <a:gd name="connsiteX39" fmla="*/ 392903 w 660635"/>
                  <a:gd name="connsiteY39" fmla="*/ 158232 h 265739"/>
                  <a:gd name="connsiteX40" fmla="*/ 382748 w 660635"/>
                  <a:gd name="connsiteY40" fmla="*/ 165575 h 265739"/>
                  <a:gd name="connsiteX41" fmla="*/ 369289 w 660635"/>
                  <a:gd name="connsiteY41" fmla="*/ 168387 h 265739"/>
                  <a:gd name="connsiteX42" fmla="*/ 356075 w 660635"/>
                  <a:gd name="connsiteY42" fmla="*/ 165575 h 265739"/>
                  <a:gd name="connsiteX43" fmla="*/ 346329 w 660635"/>
                  <a:gd name="connsiteY43" fmla="*/ 158095 h 265739"/>
                  <a:gd name="connsiteX44" fmla="*/ 340187 w 660635"/>
                  <a:gd name="connsiteY44" fmla="*/ 147284 h 265739"/>
                  <a:gd name="connsiteX45" fmla="*/ 338057 w 660635"/>
                  <a:gd name="connsiteY45" fmla="*/ 134480 h 265739"/>
                  <a:gd name="connsiteX46" fmla="*/ 340187 w 660635"/>
                  <a:gd name="connsiteY46" fmla="*/ 121404 h 265739"/>
                  <a:gd name="connsiteX47" fmla="*/ 346329 w 660635"/>
                  <a:gd name="connsiteY47" fmla="*/ 110729 h 265739"/>
                  <a:gd name="connsiteX48" fmla="*/ 356075 w 660635"/>
                  <a:gd name="connsiteY48" fmla="*/ 103522 h 265739"/>
                  <a:gd name="connsiteX49" fmla="*/ 369289 w 660635"/>
                  <a:gd name="connsiteY49" fmla="*/ 100847 h 265739"/>
                  <a:gd name="connsiteX50" fmla="*/ 382639 w 660635"/>
                  <a:gd name="connsiteY50" fmla="*/ 103522 h 265739"/>
                  <a:gd name="connsiteX51" fmla="*/ 392767 w 660635"/>
                  <a:gd name="connsiteY51" fmla="*/ 110866 h 265739"/>
                  <a:gd name="connsiteX52" fmla="*/ 399292 w 660635"/>
                  <a:gd name="connsiteY52" fmla="*/ 121677 h 265739"/>
                  <a:gd name="connsiteX53" fmla="*/ 401557 w 660635"/>
                  <a:gd name="connsiteY53" fmla="*/ 134480 h 265739"/>
                  <a:gd name="connsiteX54" fmla="*/ 399292 w 660635"/>
                  <a:gd name="connsiteY54" fmla="*/ 147557 h 265739"/>
                  <a:gd name="connsiteX55" fmla="*/ 443190 w 660635"/>
                  <a:gd name="connsiteY55" fmla="*/ 68851 h 265739"/>
                  <a:gd name="connsiteX56" fmla="*/ 401830 w 660635"/>
                  <a:gd name="connsiteY56" fmla="*/ 68851 h 265739"/>
                  <a:gd name="connsiteX57" fmla="*/ 401830 w 660635"/>
                  <a:gd name="connsiteY57" fmla="*/ 85941 h 265739"/>
                  <a:gd name="connsiteX58" fmla="*/ 401284 w 660635"/>
                  <a:gd name="connsiteY58" fmla="*/ 85941 h 265739"/>
                  <a:gd name="connsiteX59" fmla="*/ 382884 w 660635"/>
                  <a:gd name="connsiteY59" fmla="*/ 70189 h 265739"/>
                  <a:gd name="connsiteX60" fmla="*/ 358887 w 660635"/>
                  <a:gd name="connsiteY60" fmla="*/ 65111 h 265739"/>
                  <a:gd name="connsiteX61" fmla="*/ 332188 w 660635"/>
                  <a:gd name="connsiteY61" fmla="*/ 70844 h 265739"/>
                  <a:gd name="connsiteX62" fmla="*/ 312313 w 660635"/>
                  <a:gd name="connsiteY62" fmla="*/ 86187 h 265739"/>
                  <a:gd name="connsiteX63" fmla="*/ 299919 w 660635"/>
                  <a:gd name="connsiteY63" fmla="*/ 108327 h 265739"/>
                  <a:gd name="connsiteX64" fmla="*/ 295660 w 660635"/>
                  <a:gd name="connsiteY64" fmla="*/ 134754 h 265739"/>
                  <a:gd name="connsiteX65" fmla="*/ 299919 w 660635"/>
                  <a:gd name="connsiteY65" fmla="*/ 161016 h 265739"/>
                  <a:gd name="connsiteX66" fmla="*/ 312313 w 660635"/>
                  <a:gd name="connsiteY66" fmla="*/ 182774 h 265739"/>
                  <a:gd name="connsiteX67" fmla="*/ 332188 w 660635"/>
                  <a:gd name="connsiteY67" fmla="*/ 197598 h 265739"/>
                  <a:gd name="connsiteX68" fmla="*/ 359133 w 660635"/>
                  <a:gd name="connsiteY68" fmla="*/ 203058 h 265739"/>
                  <a:gd name="connsiteX69" fmla="*/ 382884 w 660635"/>
                  <a:gd name="connsiteY69" fmla="*/ 198254 h 265739"/>
                  <a:gd name="connsiteX70" fmla="*/ 399428 w 660635"/>
                  <a:gd name="connsiteY70" fmla="*/ 185450 h 265739"/>
                  <a:gd name="connsiteX71" fmla="*/ 400220 w 660635"/>
                  <a:gd name="connsiteY71" fmla="*/ 185450 h 265739"/>
                  <a:gd name="connsiteX72" fmla="*/ 400220 w 660635"/>
                  <a:gd name="connsiteY72" fmla="*/ 193449 h 265739"/>
                  <a:gd name="connsiteX73" fmla="*/ 391020 w 660635"/>
                  <a:gd name="connsiteY73" fmla="*/ 220394 h 265739"/>
                  <a:gd name="connsiteX74" fmla="*/ 362600 w 660635"/>
                  <a:gd name="connsiteY74" fmla="*/ 230522 h 265739"/>
                  <a:gd name="connsiteX75" fmla="*/ 339777 w 660635"/>
                  <a:gd name="connsiteY75" fmla="*/ 226373 h 265739"/>
                  <a:gd name="connsiteX76" fmla="*/ 318565 w 660635"/>
                  <a:gd name="connsiteY76" fmla="*/ 213706 h 265739"/>
                  <a:gd name="connsiteX77" fmla="*/ 296698 w 660635"/>
                  <a:gd name="connsiteY77" fmla="*/ 244937 h 265739"/>
                  <a:gd name="connsiteX78" fmla="*/ 328857 w 660635"/>
                  <a:gd name="connsiteY78" fmla="*/ 260416 h 265739"/>
                  <a:gd name="connsiteX79" fmla="*/ 365003 w 660635"/>
                  <a:gd name="connsiteY79" fmla="*/ 265740 h 265739"/>
                  <a:gd name="connsiteX80" fmla="*/ 397162 w 660635"/>
                  <a:gd name="connsiteY80" fmla="*/ 261071 h 265739"/>
                  <a:gd name="connsiteX81" fmla="*/ 421841 w 660635"/>
                  <a:gd name="connsiteY81" fmla="*/ 246930 h 265739"/>
                  <a:gd name="connsiteX82" fmla="*/ 437566 w 660635"/>
                  <a:gd name="connsiteY82" fmla="*/ 223042 h 265739"/>
                  <a:gd name="connsiteX83" fmla="*/ 443163 w 660635"/>
                  <a:gd name="connsiteY83" fmla="*/ 189163 h 265739"/>
                  <a:gd name="connsiteX84" fmla="*/ 443163 w 660635"/>
                  <a:gd name="connsiteY84" fmla="*/ 68824 h 265739"/>
                  <a:gd name="connsiteX85" fmla="*/ 279881 w 660635"/>
                  <a:gd name="connsiteY85" fmla="*/ 201721 h 265739"/>
                  <a:gd name="connsiteX86" fmla="*/ 279881 w 660635"/>
                  <a:gd name="connsiteY86" fmla="*/ 119547 h 265739"/>
                  <a:gd name="connsiteX87" fmla="*/ 277342 w 660635"/>
                  <a:gd name="connsiteY87" fmla="*/ 99809 h 265739"/>
                  <a:gd name="connsiteX88" fmla="*/ 269070 w 660635"/>
                  <a:gd name="connsiteY88" fmla="*/ 82337 h 265739"/>
                  <a:gd name="connsiteX89" fmla="*/ 254000 w 660635"/>
                  <a:gd name="connsiteY89" fmla="*/ 69943 h 265739"/>
                  <a:gd name="connsiteX90" fmla="*/ 231314 w 660635"/>
                  <a:gd name="connsiteY90" fmla="*/ 65138 h 265739"/>
                  <a:gd name="connsiteX91" fmla="*/ 218237 w 660635"/>
                  <a:gd name="connsiteY91" fmla="*/ 67022 h 265739"/>
                  <a:gd name="connsiteX92" fmla="*/ 206880 w 660635"/>
                  <a:gd name="connsiteY92" fmla="*/ 71827 h 265739"/>
                  <a:gd name="connsiteX93" fmla="*/ 197817 w 660635"/>
                  <a:gd name="connsiteY93" fmla="*/ 78897 h 265739"/>
                  <a:gd name="connsiteX94" fmla="*/ 191538 w 660635"/>
                  <a:gd name="connsiteY94" fmla="*/ 87306 h 265739"/>
                  <a:gd name="connsiteX95" fmla="*/ 190992 w 660635"/>
                  <a:gd name="connsiteY95" fmla="*/ 87306 h 265739"/>
                  <a:gd name="connsiteX96" fmla="*/ 190992 w 660635"/>
                  <a:gd name="connsiteY96" fmla="*/ 68906 h 265739"/>
                  <a:gd name="connsiteX97" fmla="*/ 148567 w 660635"/>
                  <a:gd name="connsiteY97" fmla="*/ 68906 h 265739"/>
                  <a:gd name="connsiteX98" fmla="*/ 148567 w 660635"/>
                  <a:gd name="connsiteY98" fmla="*/ 201775 h 265739"/>
                  <a:gd name="connsiteX99" fmla="*/ 192602 w 660635"/>
                  <a:gd name="connsiteY99" fmla="*/ 201775 h 265739"/>
                  <a:gd name="connsiteX100" fmla="*/ 192602 w 660635"/>
                  <a:gd name="connsiteY100" fmla="*/ 129730 h 265739"/>
                  <a:gd name="connsiteX101" fmla="*/ 194077 w 660635"/>
                  <a:gd name="connsiteY101" fmla="*/ 118919 h 265739"/>
                  <a:gd name="connsiteX102" fmla="*/ 198472 w 660635"/>
                  <a:gd name="connsiteY102" fmla="*/ 109719 h 265739"/>
                  <a:gd name="connsiteX103" fmla="*/ 205816 w 660635"/>
                  <a:gd name="connsiteY103" fmla="*/ 103468 h 265739"/>
                  <a:gd name="connsiteX104" fmla="*/ 216080 w 660635"/>
                  <a:gd name="connsiteY104" fmla="*/ 101202 h 265739"/>
                  <a:gd name="connsiteX105" fmla="*/ 225827 w 660635"/>
                  <a:gd name="connsiteY105" fmla="*/ 103468 h 265739"/>
                  <a:gd name="connsiteX106" fmla="*/ 231833 w 660635"/>
                  <a:gd name="connsiteY106" fmla="*/ 109610 h 265739"/>
                  <a:gd name="connsiteX107" fmla="*/ 234890 w 660635"/>
                  <a:gd name="connsiteY107" fmla="*/ 118537 h 265739"/>
                  <a:gd name="connsiteX108" fmla="*/ 235818 w 660635"/>
                  <a:gd name="connsiteY108" fmla="*/ 129212 h 265739"/>
                  <a:gd name="connsiteX109" fmla="*/ 235818 w 660635"/>
                  <a:gd name="connsiteY109" fmla="*/ 201775 h 265739"/>
                  <a:gd name="connsiteX110" fmla="*/ 279826 w 660635"/>
                  <a:gd name="connsiteY110" fmla="*/ 201775 h 265739"/>
                  <a:gd name="connsiteX111" fmla="*/ 28556 w 660635"/>
                  <a:gd name="connsiteY111" fmla="*/ 110729 h 265739"/>
                  <a:gd name="connsiteX112" fmla="*/ 43380 w 660635"/>
                  <a:gd name="connsiteY112" fmla="*/ 101120 h 265739"/>
                  <a:gd name="connsiteX113" fmla="*/ 61398 w 660635"/>
                  <a:gd name="connsiteY113" fmla="*/ 97107 h 265739"/>
                  <a:gd name="connsiteX114" fmla="*/ 78461 w 660635"/>
                  <a:gd name="connsiteY114" fmla="*/ 101775 h 265739"/>
                  <a:gd name="connsiteX115" fmla="*/ 85395 w 660635"/>
                  <a:gd name="connsiteY115" fmla="*/ 116326 h 265739"/>
                  <a:gd name="connsiteX116" fmla="*/ 85395 w 660635"/>
                  <a:gd name="connsiteY116" fmla="*/ 118455 h 265739"/>
                  <a:gd name="connsiteX117" fmla="*/ 55774 w 660635"/>
                  <a:gd name="connsiteY117" fmla="*/ 120066 h 265739"/>
                  <a:gd name="connsiteX118" fmla="*/ 28146 w 660635"/>
                  <a:gd name="connsiteY118" fmla="*/ 126482 h 265739"/>
                  <a:gd name="connsiteX119" fmla="*/ 7862 w 660635"/>
                  <a:gd name="connsiteY119" fmla="*/ 140077 h 265739"/>
                  <a:gd name="connsiteX120" fmla="*/ 0 w 660635"/>
                  <a:gd name="connsiteY120" fmla="*/ 163282 h 265739"/>
                  <a:gd name="connsiteX121" fmla="*/ 4532 w 660635"/>
                  <a:gd name="connsiteY121" fmla="*/ 183020 h 265739"/>
                  <a:gd name="connsiteX122" fmla="*/ 16134 w 660635"/>
                  <a:gd name="connsiteY122" fmla="*/ 195824 h 265739"/>
                  <a:gd name="connsiteX123" fmla="*/ 31750 w 660635"/>
                  <a:gd name="connsiteY123" fmla="*/ 202758 h 265739"/>
                  <a:gd name="connsiteX124" fmla="*/ 48294 w 660635"/>
                  <a:gd name="connsiteY124" fmla="*/ 204888 h 265739"/>
                  <a:gd name="connsiteX125" fmla="*/ 70571 w 660635"/>
                  <a:gd name="connsiteY125" fmla="*/ 200356 h 265739"/>
                  <a:gd name="connsiteX126" fmla="*/ 85913 w 660635"/>
                  <a:gd name="connsiteY126" fmla="*/ 187552 h 265739"/>
                  <a:gd name="connsiteX127" fmla="*/ 86705 w 660635"/>
                  <a:gd name="connsiteY127" fmla="*/ 187552 h 265739"/>
                  <a:gd name="connsiteX128" fmla="*/ 86705 w 660635"/>
                  <a:gd name="connsiteY128" fmla="*/ 201693 h 265739"/>
                  <a:gd name="connsiteX129" fmla="*/ 126727 w 660635"/>
                  <a:gd name="connsiteY129" fmla="*/ 201693 h 265739"/>
                  <a:gd name="connsiteX130" fmla="*/ 126727 w 660635"/>
                  <a:gd name="connsiteY130" fmla="*/ 134726 h 265739"/>
                  <a:gd name="connsiteX131" fmla="*/ 123397 w 660635"/>
                  <a:gd name="connsiteY131" fmla="*/ 103386 h 265739"/>
                  <a:gd name="connsiteX132" fmla="*/ 112859 w 660635"/>
                  <a:gd name="connsiteY132" fmla="*/ 81518 h 265739"/>
                  <a:gd name="connsiteX133" fmla="*/ 94049 w 660635"/>
                  <a:gd name="connsiteY133" fmla="*/ 68714 h 265739"/>
                  <a:gd name="connsiteX134" fmla="*/ 65629 w 660635"/>
                  <a:gd name="connsiteY134" fmla="*/ 64565 h 265739"/>
                  <a:gd name="connsiteX135" fmla="*/ 33743 w 660635"/>
                  <a:gd name="connsiteY135" fmla="*/ 70161 h 265739"/>
                  <a:gd name="connsiteX136" fmla="*/ 6388 w 660635"/>
                  <a:gd name="connsiteY136" fmla="*/ 86978 h 265739"/>
                  <a:gd name="connsiteX137" fmla="*/ 28529 w 660635"/>
                  <a:gd name="connsiteY137" fmla="*/ 110729 h 265739"/>
                  <a:gd name="connsiteX138" fmla="*/ 86705 w 660635"/>
                  <a:gd name="connsiteY138" fmla="*/ 148349 h 265739"/>
                  <a:gd name="connsiteX139" fmla="*/ 79634 w 660635"/>
                  <a:gd name="connsiteY139" fmla="*/ 168223 h 265739"/>
                  <a:gd name="connsiteX140" fmla="*/ 59214 w 660635"/>
                  <a:gd name="connsiteY140" fmla="*/ 175567 h 265739"/>
                  <a:gd name="connsiteX141" fmla="*/ 52553 w 660635"/>
                  <a:gd name="connsiteY141" fmla="*/ 174912 h 265739"/>
                  <a:gd name="connsiteX142" fmla="*/ 46410 w 660635"/>
                  <a:gd name="connsiteY142" fmla="*/ 172646 h 265739"/>
                  <a:gd name="connsiteX143" fmla="*/ 42015 w 660635"/>
                  <a:gd name="connsiteY143" fmla="*/ 168387 h 265739"/>
                  <a:gd name="connsiteX144" fmla="*/ 40295 w 660635"/>
                  <a:gd name="connsiteY144" fmla="*/ 161972 h 265739"/>
                  <a:gd name="connsiteX145" fmla="*/ 44035 w 660635"/>
                  <a:gd name="connsiteY145" fmla="*/ 152499 h 265739"/>
                  <a:gd name="connsiteX146" fmla="*/ 53508 w 660635"/>
                  <a:gd name="connsiteY146" fmla="*/ 147011 h 265739"/>
                  <a:gd name="connsiteX147" fmla="*/ 66585 w 660635"/>
                  <a:gd name="connsiteY147" fmla="*/ 144472 h 265739"/>
                  <a:gd name="connsiteX148" fmla="*/ 81136 w 660635"/>
                  <a:gd name="connsiteY148" fmla="*/ 143817 h 265739"/>
                  <a:gd name="connsiteX149" fmla="*/ 86732 w 660635"/>
                  <a:gd name="connsiteY149" fmla="*/ 143817 h 265739"/>
                  <a:gd name="connsiteX150" fmla="*/ 86732 w 660635"/>
                  <a:gd name="connsiteY150" fmla="*/ 148349 h 26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60635" h="265739">
                    <a:moveTo>
                      <a:pt x="660636" y="0"/>
                    </a:moveTo>
                    <a:lnTo>
                      <a:pt x="616082" y="0"/>
                    </a:lnTo>
                    <a:lnTo>
                      <a:pt x="616082" y="201721"/>
                    </a:lnTo>
                    <a:lnTo>
                      <a:pt x="660636" y="201721"/>
                    </a:lnTo>
                    <a:lnTo>
                      <a:pt x="660636" y="0"/>
                    </a:lnTo>
                    <a:close/>
                    <a:moveTo>
                      <a:pt x="594078" y="106471"/>
                    </a:moveTo>
                    <a:cubicBezTo>
                      <a:pt x="590775" y="97571"/>
                      <a:pt x="586215" y="90009"/>
                      <a:pt x="580319" y="83784"/>
                    </a:cubicBezTo>
                    <a:cubicBezTo>
                      <a:pt x="574449" y="77560"/>
                      <a:pt x="567433" y="72809"/>
                      <a:pt x="559243" y="69506"/>
                    </a:cubicBezTo>
                    <a:cubicBezTo>
                      <a:pt x="551053" y="66230"/>
                      <a:pt x="542071" y="64565"/>
                      <a:pt x="532298" y="64565"/>
                    </a:cubicBezTo>
                    <a:cubicBezTo>
                      <a:pt x="522524" y="64565"/>
                      <a:pt x="512724" y="66257"/>
                      <a:pt x="504015" y="69643"/>
                    </a:cubicBezTo>
                    <a:cubicBezTo>
                      <a:pt x="495306" y="73028"/>
                      <a:pt x="487744" y="77778"/>
                      <a:pt x="481328" y="83921"/>
                    </a:cubicBezTo>
                    <a:cubicBezTo>
                      <a:pt x="474940" y="90063"/>
                      <a:pt x="469862" y="97516"/>
                      <a:pt x="466122" y="106334"/>
                    </a:cubicBezTo>
                    <a:cubicBezTo>
                      <a:pt x="462382" y="115125"/>
                      <a:pt x="460526" y="124953"/>
                      <a:pt x="460526" y="135818"/>
                    </a:cubicBezTo>
                    <a:cubicBezTo>
                      <a:pt x="460526" y="146684"/>
                      <a:pt x="462437" y="156976"/>
                      <a:pt x="466259" y="165685"/>
                    </a:cubicBezTo>
                    <a:cubicBezTo>
                      <a:pt x="470081" y="174393"/>
                      <a:pt x="475322" y="181737"/>
                      <a:pt x="482011" y="187688"/>
                    </a:cubicBezTo>
                    <a:cubicBezTo>
                      <a:pt x="488672" y="193667"/>
                      <a:pt x="496453" y="198172"/>
                      <a:pt x="505353" y="201284"/>
                    </a:cubicBezTo>
                    <a:cubicBezTo>
                      <a:pt x="514252" y="204396"/>
                      <a:pt x="523671" y="205952"/>
                      <a:pt x="533635" y="205952"/>
                    </a:cubicBezTo>
                    <a:cubicBezTo>
                      <a:pt x="547149" y="205952"/>
                      <a:pt x="559025" y="203523"/>
                      <a:pt x="569262" y="198609"/>
                    </a:cubicBezTo>
                    <a:cubicBezTo>
                      <a:pt x="579500" y="193722"/>
                      <a:pt x="587717" y="186733"/>
                      <a:pt x="593941" y="177669"/>
                    </a:cubicBezTo>
                    <a:lnTo>
                      <a:pt x="563529" y="158450"/>
                    </a:lnTo>
                    <a:cubicBezTo>
                      <a:pt x="560499" y="162545"/>
                      <a:pt x="556595" y="165876"/>
                      <a:pt x="551790" y="168469"/>
                    </a:cubicBezTo>
                    <a:cubicBezTo>
                      <a:pt x="546985" y="171063"/>
                      <a:pt x="541116" y="172318"/>
                      <a:pt x="534181" y="172318"/>
                    </a:cubicBezTo>
                    <a:cubicBezTo>
                      <a:pt x="530278" y="172318"/>
                      <a:pt x="526483" y="171691"/>
                      <a:pt x="522852" y="170462"/>
                    </a:cubicBezTo>
                    <a:cubicBezTo>
                      <a:pt x="519194" y="169206"/>
                      <a:pt x="515918" y="167486"/>
                      <a:pt x="512969" y="165248"/>
                    </a:cubicBezTo>
                    <a:cubicBezTo>
                      <a:pt x="510048" y="163036"/>
                      <a:pt x="507618" y="160416"/>
                      <a:pt x="505762" y="157385"/>
                    </a:cubicBezTo>
                    <a:cubicBezTo>
                      <a:pt x="503906" y="154355"/>
                      <a:pt x="502786" y="150970"/>
                      <a:pt x="502431" y="147257"/>
                    </a:cubicBezTo>
                    <a:lnTo>
                      <a:pt x="598746" y="147257"/>
                    </a:lnTo>
                    <a:cubicBezTo>
                      <a:pt x="598910" y="145646"/>
                      <a:pt x="599019" y="143981"/>
                      <a:pt x="599019" y="142179"/>
                    </a:cubicBezTo>
                    <a:lnTo>
                      <a:pt x="599019" y="136828"/>
                    </a:lnTo>
                    <a:cubicBezTo>
                      <a:pt x="599019" y="125444"/>
                      <a:pt x="597381" y="115316"/>
                      <a:pt x="594078" y="106416"/>
                    </a:cubicBezTo>
                    <a:moveTo>
                      <a:pt x="502431" y="120066"/>
                    </a:moveTo>
                    <a:cubicBezTo>
                      <a:pt x="502595" y="116681"/>
                      <a:pt x="503496" y="113432"/>
                      <a:pt x="505107" y="110320"/>
                    </a:cubicBezTo>
                    <a:cubicBezTo>
                      <a:pt x="506718" y="107208"/>
                      <a:pt x="508847" y="104505"/>
                      <a:pt x="511522" y="102184"/>
                    </a:cubicBezTo>
                    <a:cubicBezTo>
                      <a:pt x="514198" y="99864"/>
                      <a:pt x="517310" y="98035"/>
                      <a:pt x="520859" y="96724"/>
                    </a:cubicBezTo>
                    <a:cubicBezTo>
                      <a:pt x="524408" y="95387"/>
                      <a:pt x="528339" y="94732"/>
                      <a:pt x="532598" y="94732"/>
                    </a:cubicBezTo>
                    <a:cubicBezTo>
                      <a:pt x="541307" y="94732"/>
                      <a:pt x="547859" y="97216"/>
                      <a:pt x="552200" y="102212"/>
                    </a:cubicBezTo>
                    <a:cubicBezTo>
                      <a:pt x="556568" y="107180"/>
                      <a:pt x="558724" y="113159"/>
                      <a:pt x="558724" y="120093"/>
                    </a:cubicBezTo>
                    <a:lnTo>
                      <a:pt x="502431" y="120093"/>
                    </a:lnTo>
                    <a:close/>
                    <a:moveTo>
                      <a:pt x="399292" y="147557"/>
                    </a:moveTo>
                    <a:cubicBezTo>
                      <a:pt x="397790" y="151652"/>
                      <a:pt x="395633" y="155201"/>
                      <a:pt x="392903" y="158232"/>
                    </a:cubicBezTo>
                    <a:cubicBezTo>
                      <a:pt x="390146" y="161262"/>
                      <a:pt x="386761" y="163692"/>
                      <a:pt x="382748" y="165575"/>
                    </a:cubicBezTo>
                    <a:cubicBezTo>
                      <a:pt x="378762" y="167432"/>
                      <a:pt x="374257" y="168387"/>
                      <a:pt x="369289" y="168387"/>
                    </a:cubicBezTo>
                    <a:cubicBezTo>
                      <a:pt x="364320" y="168387"/>
                      <a:pt x="359897" y="167459"/>
                      <a:pt x="356075" y="165575"/>
                    </a:cubicBezTo>
                    <a:cubicBezTo>
                      <a:pt x="352253" y="163692"/>
                      <a:pt x="349005" y="161207"/>
                      <a:pt x="346329" y="158095"/>
                    </a:cubicBezTo>
                    <a:cubicBezTo>
                      <a:pt x="343654" y="154983"/>
                      <a:pt x="341606" y="151379"/>
                      <a:pt x="340187" y="147284"/>
                    </a:cubicBezTo>
                    <a:cubicBezTo>
                      <a:pt x="338767" y="143189"/>
                      <a:pt x="338057" y="138930"/>
                      <a:pt x="338057" y="134480"/>
                    </a:cubicBezTo>
                    <a:cubicBezTo>
                      <a:pt x="338057" y="130031"/>
                      <a:pt x="338767" y="125499"/>
                      <a:pt x="340187" y="121404"/>
                    </a:cubicBezTo>
                    <a:cubicBezTo>
                      <a:pt x="341606" y="117309"/>
                      <a:pt x="343654" y="113760"/>
                      <a:pt x="346329" y="110729"/>
                    </a:cubicBezTo>
                    <a:cubicBezTo>
                      <a:pt x="349005" y="107699"/>
                      <a:pt x="352253" y="105297"/>
                      <a:pt x="356075" y="103522"/>
                    </a:cubicBezTo>
                    <a:cubicBezTo>
                      <a:pt x="359897" y="101748"/>
                      <a:pt x="364293" y="100847"/>
                      <a:pt x="369289" y="100847"/>
                    </a:cubicBezTo>
                    <a:cubicBezTo>
                      <a:pt x="374285" y="100847"/>
                      <a:pt x="378707" y="101748"/>
                      <a:pt x="382639" y="103522"/>
                    </a:cubicBezTo>
                    <a:cubicBezTo>
                      <a:pt x="386542" y="105297"/>
                      <a:pt x="389928" y="107754"/>
                      <a:pt x="392767" y="110866"/>
                    </a:cubicBezTo>
                    <a:cubicBezTo>
                      <a:pt x="395606" y="113978"/>
                      <a:pt x="397790" y="117582"/>
                      <a:pt x="399292" y="121677"/>
                    </a:cubicBezTo>
                    <a:cubicBezTo>
                      <a:pt x="400793" y="125772"/>
                      <a:pt x="401557" y="130031"/>
                      <a:pt x="401557" y="134480"/>
                    </a:cubicBezTo>
                    <a:cubicBezTo>
                      <a:pt x="401557" y="138930"/>
                      <a:pt x="400793" y="143462"/>
                      <a:pt x="399292" y="147557"/>
                    </a:cubicBezTo>
                    <a:moveTo>
                      <a:pt x="443190" y="68851"/>
                    </a:moveTo>
                    <a:lnTo>
                      <a:pt x="401830" y="68851"/>
                    </a:lnTo>
                    <a:lnTo>
                      <a:pt x="401830" y="85941"/>
                    </a:lnTo>
                    <a:lnTo>
                      <a:pt x="401284" y="85941"/>
                    </a:lnTo>
                    <a:cubicBezTo>
                      <a:pt x="396671" y="78843"/>
                      <a:pt x="390528" y="73574"/>
                      <a:pt x="382884" y="70189"/>
                    </a:cubicBezTo>
                    <a:cubicBezTo>
                      <a:pt x="375240" y="66803"/>
                      <a:pt x="367241" y="65111"/>
                      <a:pt x="358887" y="65111"/>
                    </a:cubicBezTo>
                    <a:cubicBezTo>
                      <a:pt x="348923" y="65111"/>
                      <a:pt x="340023" y="67022"/>
                      <a:pt x="332188" y="70844"/>
                    </a:cubicBezTo>
                    <a:cubicBezTo>
                      <a:pt x="324353" y="74666"/>
                      <a:pt x="317746" y="79798"/>
                      <a:pt x="312313" y="86187"/>
                    </a:cubicBezTo>
                    <a:cubicBezTo>
                      <a:pt x="306881" y="92602"/>
                      <a:pt x="302758" y="99973"/>
                      <a:pt x="299919" y="108327"/>
                    </a:cubicBezTo>
                    <a:cubicBezTo>
                      <a:pt x="297080" y="116681"/>
                      <a:pt x="295660" y="125499"/>
                      <a:pt x="295660" y="134754"/>
                    </a:cubicBezTo>
                    <a:cubicBezTo>
                      <a:pt x="295660" y="144008"/>
                      <a:pt x="297080" y="152772"/>
                      <a:pt x="299919" y="161016"/>
                    </a:cubicBezTo>
                    <a:cubicBezTo>
                      <a:pt x="302758" y="169288"/>
                      <a:pt x="306908" y="176523"/>
                      <a:pt x="312313" y="182774"/>
                    </a:cubicBezTo>
                    <a:cubicBezTo>
                      <a:pt x="317746" y="188999"/>
                      <a:pt x="324353" y="193940"/>
                      <a:pt x="332188" y="197598"/>
                    </a:cubicBezTo>
                    <a:cubicBezTo>
                      <a:pt x="340023" y="201257"/>
                      <a:pt x="349005" y="203058"/>
                      <a:pt x="359133" y="203058"/>
                    </a:cubicBezTo>
                    <a:cubicBezTo>
                      <a:pt x="368033" y="203058"/>
                      <a:pt x="375950" y="201475"/>
                      <a:pt x="382884" y="198254"/>
                    </a:cubicBezTo>
                    <a:cubicBezTo>
                      <a:pt x="389818" y="195060"/>
                      <a:pt x="395333" y="190773"/>
                      <a:pt x="399428" y="185450"/>
                    </a:cubicBezTo>
                    <a:lnTo>
                      <a:pt x="400220" y="185450"/>
                    </a:lnTo>
                    <a:lnTo>
                      <a:pt x="400220" y="193449"/>
                    </a:lnTo>
                    <a:cubicBezTo>
                      <a:pt x="400220" y="204642"/>
                      <a:pt x="397162" y="213624"/>
                      <a:pt x="391020" y="220394"/>
                    </a:cubicBezTo>
                    <a:cubicBezTo>
                      <a:pt x="384877" y="227137"/>
                      <a:pt x="375404" y="230522"/>
                      <a:pt x="362600" y="230522"/>
                    </a:cubicBezTo>
                    <a:cubicBezTo>
                      <a:pt x="355147" y="230522"/>
                      <a:pt x="347531" y="229130"/>
                      <a:pt x="339777" y="226373"/>
                    </a:cubicBezTo>
                    <a:cubicBezTo>
                      <a:pt x="332051" y="223615"/>
                      <a:pt x="324981" y="219384"/>
                      <a:pt x="318565" y="213706"/>
                    </a:cubicBezTo>
                    <a:lnTo>
                      <a:pt x="296698" y="244937"/>
                    </a:lnTo>
                    <a:cubicBezTo>
                      <a:pt x="305761" y="251680"/>
                      <a:pt x="316490" y="256840"/>
                      <a:pt x="328857" y="260416"/>
                    </a:cubicBezTo>
                    <a:cubicBezTo>
                      <a:pt x="341224" y="263965"/>
                      <a:pt x="353264" y="265740"/>
                      <a:pt x="365003" y="265740"/>
                    </a:cubicBezTo>
                    <a:cubicBezTo>
                      <a:pt x="376742" y="265740"/>
                      <a:pt x="387443" y="264183"/>
                      <a:pt x="397162" y="261071"/>
                    </a:cubicBezTo>
                    <a:cubicBezTo>
                      <a:pt x="406854" y="257959"/>
                      <a:pt x="415071" y="253236"/>
                      <a:pt x="421841" y="246930"/>
                    </a:cubicBezTo>
                    <a:cubicBezTo>
                      <a:pt x="428585" y="240623"/>
                      <a:pt x="433826" y="232652"/>
                      <a:pt x="437566" y="223042"/>
                    </a:cubicBezTo>
                    <a:cubicBezTo>
                      <a:pt x="441306" y="213433"/>
                      <a:pt x="443163" y="202130"/>
                      <a:pt x="443163" y="189163"/>
                    </a:cubicBezTo>
                    <a:lnTo>
                      <a:pt x="443163" y="68824"/>
                    </a:lnTo>
                    <a:close/>
                    <a:moveTo>
                      <a:pt x="279881" y="201721"/>
                    </a:moveTo>
                    <a:lnTo>
                      <a:pt x="279881" y="119547"/>
                    </a:lnTo>
                    <a:cubicBezTo>
                      <a:pt x="279881" y="112968"/>
                      <a:pt x="279035" y="106389"/>
                      <a:pt x="277342" y="99809"/>
                    </a:cubicBezTo>
                    <a:cubicBezTo>
                      <a:pt x="275649" y="93230"/>
                      <a:pt x="272892" y="87415"/>
                      <a:pt x="269070" y="82337"/>
                    </a:cubicBezTo>
                    <a:cubicBezTo>
                      <a:pt x="265248" y="77259"/>
                      <a:pt x="260225" y="73137"/>
                      <a:pt x="254000" y="69943"/>
                    </a:cubicBezTo>
                    <a:cubicBezTo>
                      <a:pt x="247776" y="66749"/>
                      <a:pt x="240214" y="65138"/>
                      <a:pt x="231314" y="65138"/>
                    </a:cubicBezTo>
                    <a:cubicBezTo>
                      <a:pt x="226673" y="65138"/>
                      <a:pt x="222332" y="65766"/>
                      <a:pt x="218237" y="67022"/>
                    </a:cubicBezTo>
                    <a:cubicBezTo>
                      <a:pt x="214142" y="68250"/>
                      <a:pt x="210375" y="69861"/>
                      <a:pt x="206880" y="71827"/>
                    </a:cubicBezTo>
                    <a:cubicBezTo>
                      <a:pt x="203413" y="73792"/>
                      <a:pt x="200383" y="76140"/>
                      <a:pt x="197817" y="78897"/>
                    </a:cubicBezTo>
                    <a:cubicBezTo>
                      <a:pt x="195223" y="81655"/>
                      <a:pt x="193148" y="84467"/>
                      <a:pt x="191538" y="87306"/>
                    </a:cubicBezTo>
                    <a:lnTo>
                      <a:pt x="190992" y="87306"/>
                    </a:lnTo>
                    <a:lnTo>
                      <a:pt x="190992" y="68906"/>
                    </a:lnTo>
                    <a:lnTo>
                      <a:pt x="148567" y="68906"/>
                    </a:lnTo>
                    <a:lnTo>
                      <a:pt x="148567" y="201775"/>
                    </a:lnTo>
                    <a:lnTo>
                      <a:pt x="192602" y="201775"/>
                    </a:lnTo>
                    <a:lnTo>
                      <a:pt x="192602" y="129730"/>
                    </a:lnTo>
                    <a:cubicBezTo>
                      <a:pt x="192602" y="125990"/>
                      <a:pt x="193094" y="122387"/>
                      <a:pt x="194077" y="118919"/>
                    </a:cubicBezTo>
                    <a:cubicBezTo>
                      <a:pt x="195059" y="115452"/>
                      <a:pt x="196534" y="112395"/>
                      <a:pt x="198472" y="109719"/>
                    </a:cubicBezTo>
                    <a:cubicBezTo>
                      <a:pt x="200410" y="107044"/>
                      <a:pt x="202867" y="104969"/>
                      <a:pt x="205816" y="103468"/>
                    </a:cubicBezTo>
                    <a:cubicBezTo>
                      <a:pt x="208764" y="101966"/>
                      <a:pt x="212177" y="101202"/>
                      <a:pt x="216080" y="101202"/>
                    </a:cubicBezTo>
                    <a:cubicBezTo>
                      <a:pt x="219984" y="101202"/>
                      <a:pt x="223233" y="101966"/>
                      <a:pt x="225827" y="103468"/>
                    </a:cubicBezTo>
                    <a:cubicBezTo>
                      <a:pt x="228393" y="104969"/>
                      <a:pt x="230413" y="107017"/>
                      <a:pt x="231833" y="109610"/>
                    </a:cubicBezTo>
                    <a:cubicBezTo>
                      <a:pt x="233252" y="112176"/>
                      <a:pt x="234262" y="115179"/>
                      <a:pt x="234890" y="118537"/>
                    </a:cubicBezTo>
                    <a:cubicBezTo>
                      <a:pt x="235518" y="121922"/>
                      <a:pt x="235818" y="125471"/>
                      <a:pt x="235818" y="129212"/>
                    </a:cubicBezTo>
                    <a:lnTo>
                      <a:pt x="235818" y="201775"/>
                    </a:lnTo>
                    <a:lnTo>
                      <a:pt x="279826" y="201775"/>
                    </a:lnTo>
                    <a:close/>
                    <a:moveTo>
                      <a:pt x="28556" y="110729"/>
                    </a:moveTo>
                    <a:cubicBezTo>
                      <a:pt x="32651" y="106989"/>
                      <a:pt x="37592" y="103795"/>
                      <a:pt x="43380" y="101120"/>
                    </a:cubicBezTo>
                    <a:cubicBezTo>
                      <a:pt x="49168" y="98444"/>
                      <a:pt x="55174" y="97107"/>
                      <a:pt x="61398" y="97107"/>
                    </a:cubicBezTo>
                    <a:cubicBezTo>
                      <a:pt x="68141" y="97107"/>
                      <a:pt x="73847" y="98663"/>
                      <a:pt x="78461" y="101775"/>
                    </a:cubicBezTo>
                    <a:cubicBezTo>
                      <a:pt x="83074" y="104887"/>
                      <a:pt x="85395" y="109747"/>
                      <a:pt x="85395" y="116326"/>
                    </a:cubicBezTo>
                    <a:lnTo>
                      <a:pt x="85395" y="118455"/>
                    </a:lnTo>
                    <a:cubicBezTo>
                      <a:pt x="75785" y="118455"/>
                      <a:pt x="65930" y="119001"/>
                      <a:pt x="55774" y="120066"/>
                    </a:cubicBezTo>
                    <a:cubicBezTo>
                      <a:pt x="45646" y="121131"/>
                      <a:pt x="36418" y="123260"/>
                      <a:pt x="28146" y="126482"/>
                    </a:cubicBezTo>
                    <a:cubicBezTo>
                      <a:pt x="19874" y="129676"/>
                      <a:pt x="13104" y="134235"/>
                      <a:pt x="7862" y="140077"/>
                    </a:cubicBezTo>
                    <a:cubicBezTo>
                      <a:pt x="2621" y="145947"/>
                      <a:pt x="0" y="153700"/>
                      <a:pt x="0" y="163282"/>
                    </a:cubicBezTo>
                    <a:cubicBezTo>
                      <a:pt x="0" y="171117"/>
                      <a:pt x="1502" y="177697"/>
                      <a:pt x="4532" y="183020"/>
                    </a:cubicBezTo>
                    <a:cubicBezTo>
                      <a:pt x="7562" y="188371"/>
                      <a:pt x="11411" y="192630"/>
                      <a:pt x="16134" y="195824"/>
                    </a:cubicBezTo>
                    <a:cubicBezTo>
                      <a:pt x="20830" y="199018"/>
                      <a:pt x="26044" y="201339"/>
                      <a:pt x="31750" y="202758"/>
                    </a:cubicBezTo>
                    <a:cubicBezTo>
                      <a:pt x="37428" y="204178"/>
                      <a:pt x="42970" y="204888"/>
                      <a:pt x="48294" y="204888"/>
                    </a:cubicBezTo>
                    <a:cubicBezTo>
                      <a:pt x="56293" y="204888"/>
                      <a:pt x="63718" y="203359"/>
                      <a:pt x="70571" y="200356"/>
                    </a:cubicBezTo>
                    <a:cubicBezTo>
                      <a:pt x="77423" y="197325"/>
                      <a:pt x="82528" y="193067"/>
                      <a:pt x="85913" y="187552"/>
                    </a:cubicBezTo>
                    <a:lnTo>
                      <a:pt x="86705" y="187552"/>
                    </a:lnTo>
                    <a:lnTo>
                      <a:pt x="86705" y="201693"/>
                    </a:lnTo>
                    <a:lnTo>
                      <a:pt x="126727" y="201693"/>
                    </a:lnTo>
                    <a:lnTo>
                      <a:pt x="126727" y="134726"/>
                    </a:lnTo>
                    <a:cubicBezTo>
                      <a:pt x="126727" y="122632"/>
                      <a:pt x="125608" y="112176"/>
                      <a:pt x="123397" y="103386"/>
                    </a:cubicBezTo>
                    <a:cubicBezTo>
                      <a:pt x="121158" y="94568"/>
                      <a:pt x="117664" y="87279"/>
                      <a:pt x="112859" y="81518"/>
                    </a:cubicBezTo>
                    <a:cubicBezTo>
                      <a:pt x="108054" y="75731"/>
                      <a:pt x="101775" y="71472"/>
                      <a:pt x="94049" y="68714"/>
                    </a:cubicBezTo>
                    <a:cubicBezTo>
                      <a:pt x="86296" y="65957"/>
                      <a:pt x="76850" y="64565"/>
                      <a:pt x="65629" y="64565"/>
                    </a:cubicBezTo>
                    <a:cubicBezTo>
                      <a:pt x="54409" y="64565"/>
                      <a:pt x="44144" y="66421"/>
                      <a:pt x="33743" y="70161"/>
                    </a:cubicBezTo>
                    <a:cubicBezTo>
                      <a:pt x="23342" y="73901"/>
                      <a:pt x="14223" y="79498"/>
                      <a:pt x="6388" y="86978"/>
                    </a:cubicBezTo>
                    <a:lnTo>
                      <a:pt x="28529" y="110729"/>
                    </a:lnTo>
                    <a:close/>
                    <a:moveTo>
                      <a:pt x="86705" y="148349"/>
                    </a:moveTo>
                    <a:cubicBezTo>
                      <a:pt x="86705" y="156703"/>
                      <a:pt x="84357" y="163337"/>
                      <a:pt x="79634" y="168223"/>
                    </a:cubicBezTo>
                    <a:cubicBezTo>
                      <a:pt x="74912" y="173110"/>
                      <a:pt x="68114" y="175567"/>
                      <a:pt x="59214" y="175567"/>
                    </a:cubicBezTo>
                    <a:cubicBezTo>
                      <a:pt x="57085" y="175567"/>
                      <a:pt x="54846" y="175349"/>
                      <a:pt x="52553" y="174912"/>
                    </a:cubicBezTo>
                    <a:cubicBezTo>
                      <a:pt x="50232" y="174475"/>
                      <a:pt x="48185" y="173711"/>
                      <a:pt x="46410" y="172646"/>
                    </a:cubicBezTo>
                    <a:cubicBezTo>
                      <a:pt x="44636" y="171581"/>
                      <a:pt x="43161" y="170162"/>
                      <a:pt x="42015" y="168387"/>
                    </a:cubicBezTo>
                    <a:cubicBezTo>
                      <a:pt x="40868" y="166613"/>
                      <a:pt x="40295" y="164483"/>
                      <a:pt x="40295" y="161972"/>
                    </a:cubicBezTo>
                    <a:cubicBezTo>
                      <a:pt x="40295" y="158068"/>
                      <a:pt x="41551" y="154901"/>
                      <a:pt x="44035" y="152499"/>
                    </a:cubicBezTo>
                    <a:cubicBezTo>
                      <a:pt x="46519" y="150096"/>
                      <a:pt x="49686" y="148267"/>
                      <a:pt x="53508" y="147011"/>
                    </a:cubicBezTo>
                    <a:cubicBezTo>
                      <a:pt x="57330" y="145755"/>
                      <a:pt x="61698" y="144909"/>
                      <a:pt x="66585" y="144472"/>
                    </a:cubicBezTo>
                    <a:cubicBezTo>
                      <a:pt x="71472" y="144036"/>
                      <a:pt x="76331" y="143817"/>
                      <a:pt x="81136" y="143817"/>
                    </a:cubicBezTo>
                    <a:lnTo>
                      <a:pt x="86732" y="143817"/>
                    </a:lnTo>
                    <a:lnTo>
                      <a:pt x="86732" y="148349"/>
                    </a:lnTo>
                    <a:close/>
                  </a:path>
                </a:pathLst>
              </a:custGeom>
              <a:solidFill>
                <a:srgbClr val="75C044"/>
              </a:solidFill>
              <a:ln w="0" cap="flat">
                <a:noFill/>
                <a:prstDash val="solid"/>
                <a:miter/>
              </a:ln>
            </p:spPr>
            <p:txBody>
              <a:bodyPr rtlCol="0" anchor="ctr"/>
              <a:lstStyle/>
              <a:p>
                <a:endParaRPr lang="en-GB" sz="1116" dirty="0"/>
              </a:p>
            </p:txBody>
          </p:sp>
          <p:sp>
            <p:nvSpPr>
              <p:cNvPr id="23" name="Freeform: Shape 49">
                <a:extLst>
                  <a:ext uri="{FF2B5EF4-FFF2-40B4-BE49-F238E27FC236}">
                    <a16:creationId xmlns:a16="http://schemas.microsoft.com/office/drawing/2014/main" id="{A9B15E10-1763-827A-8E99-C9894AA57C34}"/>
                  </a:ext>
                </a:extLst>
              </p:cNvPr>
              <p:cNvSpPr/>
              <p:nvPr/>
            </p:nvSpPr>
            <p:spPr>
              <a:xfrm>
                <a:off x="9605722" y="6261458"/>
                <a:ext cx="116380" cy="141442"/>
              </a:xfrm>
              <a:custGeom>
                <a:avLst/>
                <a:gdLst>
                  <a:gd name="connsiteX0" fmla="*/ 27 w 116380"/>
                  <a:gd name="connsiteY0" fmla="*/ 18673 h 141442"/>
                  <a:gd name="connsiteX1" fmla="*/ 24188 w 116380"/>
                  <a:gd name="connsiteY1" fmla="*/ 4668 h 141442"/>
                  <a:gd name="connsiteX2" fmla="*/ 53399 w 116380"/>
                  <a:gd name="connsiteY2" fmla="*/ 0 h 141442"/>
                  <a:gd name="connsiteX3" fmla="*/ 72755 w 116380"/>
                  <a:gd name="connsiteY3" fmla="*/ 2539 h 141442"/>
                  <a:gd name="connsiteX4" fmla="*/ 90500 w 116380"/>
                  <a:gd name="connsiteY4" fmla="*/ 10401 h 141442"/>
                  <a:gd name="connsiteX5" fmla="*/ 103577 w 116380"/>
                  <a:gd name="connsiteY5" fmla="*/ 24133 h 141442"/>
                  <a:gd name="connsiteX6" fmla="*/ 108654 w 116380"/>
                  <a:gd name="connsiteY6" fmla="*/ 44527 h 141442"/>
                  <a:gd name="connsiteX7" fmla="*/ 105187 w 116380"/>
                  <a:gd name="connsiteY7" fmla="*/ 60552 h 141442"/>
                  <a:gd name="connsiteX8" fmla="*/ 96233 w 116380"/>
                  <a:gd name="connsiteY8" fmla="*/ 71772 h 141442"/>
                  <a:gd name="connsiteX9" fmla="*/ 83811 w 116380"/>
                  <a:gd name="connsiteY9" fmla="*/ 78979 h 141442"/>
                  <a:gd name="connsiteX10" fmla="*/ 69943 w 116380"/>
                  <a:gd name="connsiteY10" fmla="*/ 83238 h 141442"/>
                  <a:gd name="connsiteX11" fmla="*/ 49932 w 116380"/>
                  <a:gd name="connsiteY11" fmla="*/ 89381 h 141442"/>
                  <a:gd name="connsiteX12" fmla="*/ 43516 w 116380"/>
                  <a:gd name="connsiteY12" fmla="*/ 98444 h 141442"/>
                  <a:gd name="connsiteX13" fmla="*/ 48731 w 116380"/>
                  <a:gd name="connsiteY13" fmla="*/ 107399 h 141442"/>
                  <a:gd name="connsiteX14" fmla="*/ 59269 w 116380"/>
                  <a:gd name="connsiteY14" fmla="*/ 109938 h 141442"/>
                  <a:gd name="connsiteX15" fmla="*/ 77423 w 116380"/>
                  <a:gd name="connsiteY15" fmla="*/ 105679 h 141442"/>
                  <a:gd name="connsiteX16" fmla="*/ 91838 w 116380"/>
                  <a:gd name="connsiteY16" fmla="*/ 95005 h 141442"/>
                  <a:gd name="connsiteX17" fmla="*/ 116380 w 116380"/>
                  <a:gd name="connsiteY17" fmla="*/ 120885 h 141442"/>
                  <a:gd name="connsiteX18" fmla="*/ 90363 w 116380"/>
                  <a:gd name="connsiteY18" fmla="*/ 136228 h 141442"/>
                  <a:gd name="connsiteX19" fmla="*/ 58477 w 116380"/>
                  <a:gd name="connsiteY19" fmla="*/ 141442 h 141442"/>
                  <a:gd name="connsiteX20" fmla="*/ 38193 w 116380"/>
                  <a:gd name="connsiteY20" fmla="*/ 139040 h 141442"/>
                  <a:gd name="connsiteX21" fmla="*/ 19902 w 116380"/>
                  <a:gd name="connsiteY21" fmla="*/ 131314 h 141442"/>
                  <a:gd name="connsiteX22" fmla="*/ 6689 w 116380"/>
                  <a:gd name="connsiteY22" fmla="*/ 117309 h 141442"/>
                  <a:gd name="connsiteX23" fmla="*/ 1611 w 116380"/>
                  <a:gd name="connsiteY23" fmla="*/ 96096 h 141442"/>
                  <a:gd name="connsiteX24" fmla="*/ 5351 w 116380"/>
                  <a:gd name="connsiteY24" fmla="*/ 79553 h 141442"/>
                  <a:gd name="connsiteX25" fmla="*/ 15233 w 116380"/>
                  <a:gd name="connsiteY25" fmla="*/ 67814 h 141442"/>
                  <a:gd name="connsiteX26" fmla="*/ 28965 w 116380"/>
                  <a:gd name="connsiteY26" fmla="*/ 60088 h 141442"/>
                  <a:gd name="connsiteX27" fmla="*/ 44035 w 116380"/>
                  <a:gd name="connsiteY27" fmla="*/ 55556 h 141442"/>
                  <a:gd name="connsiteX28" fmla="*/ 62572 w 116380"/>
                  <a:gd name="connsiteY28" fmla="*/ 50232 h 141442"/>
                  <a:gd name="connsiteX29" fmla="*/ 68305 w 116380"/>
                  <a:gd name="connsiteY29" fmla="*/ 42233 h 141442"/>
                  <a:gd name="connsiteX30" fmla="*/ 63091 w 116380"/>
                  <a:gd name="connsiteY30" fmla="*/ 33961 h 141442"/>
                  <a:gd name="connsiteX31" fmla="*/ 51761 w 116380"/>
                  <a:gd name="connsiteY31" fmla="*/ 31559 h 141442"/>
                  <a:gd name="connsiteX32" fmla="*/ 36555 w 116380"/>
                  <a:gd name="connsiteY32" fmla="*/ 35026 h 141442"/>
                  <a:gd name="connsiteX33" fmla="*/ 24024 w 116380"/>
                  <a:gd name="connsiteY33" fmla="*/ 43571 h 141442"/>
                  <a:gd name="connsiteX34" fmla="*/ 0 w 116380"/>
                  <a:gd name="connsiteY34" fmla="*/ 18755 h 14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6380" h="141442">
                    <a:moveTo>
                      <a:pt x="27" y="18673"/>
                    </a:moveTo>
                    <a:cubicBezTo>
                      <a:pt x="6607" y="12449"/>
                      <a:pt x="14660" y="7781"/>
                      <a:pt x="24188" y="4668"/>
                    </a:cubicBezTo>
                    <a:cubicBezTo>
                      <a:pt x="33716" y="1556"/>
                      <a:pt x="43435" y="0"/>
                      <a:pt x="53399" y="0"/>
                    </a:cubicBezTo>
                    <a:cubicBezTo>
                      <a:pt x="59787" y="0"/>
                      <a:pt x="66257" y="846"/>
                      <a:pt x="72755" y="2539"/>
                    </a:cubicBezTo>
                    <a:cubicBezTo>
                      <a:pt x="79252" y="4232"/>
                      <a:pt x="85149" y="6852"/>
                      <a:pt x="90500" y="10401"/>
                    </a:cubicBezTo>
                    <a:cubicBezTo>
                      <a:pt x="95823" y="13950"/>
                      <a:pt x="100191" y="18537"/>
                      <a:pt x="103577" y="24133"/>
                    </a:cubicBezTo>
                    <a:cubicBezTo>
                      <a:pt x="106962" y="29730"/>
                      <a:pt x="108654" y="36528"/>
                      <a:pt x="108654" y="44527"/>
                    </a:cubicBezTo>
                    <a:cubicBezTo>
                      <a:pt x="108654" y="50751"/>
                      <a:pt x="107508" y="56102"/>
                      <a:pt x="105187" y="60552"/>
                    </a:cubicBezTo>
                    <a:cubicBezTo>
                      <a:pt x="102867" y="65002"/>
                      <a:pt x="99891" y="68742"/>
                      <a:pt x="96233" y="71772"/>
                    </a:cubicBezTo>
                    <a:cubicBezTo>
                      <a:pt x="92575" y="74802"/>
                      <a:pt x="88452" y="77205"/>
                      <a:pt x="83811" y="78979"/>
                    </a:cubicBezTo>
                    <a:cubicBezTo>
                      <a:pt x="79198" y="80754"/>
                      <a:pt x="74584" y="82173"/>
                      <a:pt x="69943" y="83238"/>
                    </a:cubicBezTo>
                    <a:cubicBezTo>
                      <a:pt x="60879" y="85368"/>
                      <a:pt x="54191" y="87415"/>
                      <a:pt x="49932" y="89381"/>
                    </a:cubicBezTo>
                    <a:cubicBezTo>
                      <a:pt x="45673" y="91346"/>
                      <a:pt x="43516" y="94349"/>
                      <a:pt x="43516" y="98444"/>
                    </a:cubicBezTo>
                    <a:cubicBezTo>
                      <a:pt x="43516" y="102539"/>
                      <a:pt x="45264" y="105706"/>
                      <a:pt x="48731" y="107399"/>
                    </a:cubicBezTo>
                    <a:cubicBezTo>
                      <a:pt x="52198" y="109091"/>
                      <a:pt x="55720" y="109938"/>
                      <a:pt x="59269" y="109938"/>
                    </a:cubicBezTo>
                    <a:cubicBezTo>
                      <a:pt x="65684" y="109938"/>
                      <a:pt x="71717" y="108518"/>
                      <a:pt x="77423" y="105679"/>
                    </a:cubicBezTo>
                    <a:cubicBezTo>
                      <a:pt x="83129" y="102840"/>
                      <a:pt x="87934" y="99263"/>
                      <a:pt x="91838" y="95005"/>
                    </a:cubicBezTo>
                    <a:lnTo>
                      <a:pt x="116380" y="120885"/>
                    </a:lnTo>
                    <a:cubicBezTo>
                      <a:pt x="109446" y="127655"/>
                      <a:pt x="100765" y="132761"/>
                      <a:pt x="90363" y="136228"/>
                    </a:cubicBezTo>
                    <a:cubicBezTo>
                      <a:pt x="79962" y="139695"/>
                      <a:pt x="69342" y="141442"/>
                      <a:pt x="58477" y="141442"/>
                    </a:cubicBezTo>
                    <a:cubicBezTo>
                      <a:pt x="51706" y="141442"/>
                      <a:pt x="44963" y="140650"/>
                      <a:pt x="38193" y="139040"/>
                    </a:cubicBezTo>
                    <a:cubicBezTo>
                      <a:pt x="31422" y="137456"/>
                      <a:pt x="25335" y="134863"/>
                      <a:pt x="19902" y="131314"/>
                    </a:cubicBezTo>
                    <a:cubicBezTo>
                      <a:pt x="14469" y="127765"/>
                      <a:pt x="10074" y="123096"/>
                      <a:pt x="6689" y="117309"/>
                    </a:cubicBezTo>
                    <a:cubicBezTo>
                      <a:pt x="3303" y="111521"/>
                      <a:pt x="1611" y="104450"/>
                      <a:pt x="1611" y="96096"/>
                    </a:cubicBezTo>
                    <a:cubicBezTo>
                      <a:pt x="1611" y="89681"/>
                      <a:pt x="2839" y="84166"/>
                      <a:pt x="5351" y="79553"/>
                    </a:cubicBezTo>
                    <a:cubicBezTo>
                      <a:pt x="7835" y="74912"/>
                      <a:pt x="11138" y="71008"/>
                      <a:pt x="15233" y="67814"/>
                    </a:cubicBezTo>
                    <a:cubicBezTo>
                      <a:pt x="19328" y="64619"/>
                      <a:pt x="23915" y="62053"/>
                      <a:pt x="28965" y="60088"/>
                    </a:cubicBezTo>
                    <a:cubicBezTo>
                      <a:pt x="34043" y="58149"/>
                      <a:pt x="39066" y="56620"/>
                      <a:pt x="44035" y="55556"/>
                    </a:cubicBezTo>
                    <a:cubicBezTo>
                      <a:pt x="52580" y="53617"/>
                      <a:pt x="58750" y="51816"/>
                      <a:pt x="62572" y="50232"/>
                    </a:cubicBezTo>
                    <a:cubicBezTo>
                      <a:pt x="66394" y="48622"/>
                      <a:pt x="68305" y="45973"/>
                      <a:pt x="68305" y="42233"/>
                    </a:cubicBezTo>
                    <a:cubicBezTo>
                      <a:pt x="68305" y="38493"/>
                      <a:pt x="66585" y="35572"/>
                      <a:pt x="63091" y="33961"/>
                    </a:cubicBezTo>
                    <a:cubicBezTo>
                      <a:pt x="59623" y="32351"/>
                      <a:pt x="55856" y="31559"/>
                      <a:pt x="51761" y="31559"/>
                    </a:cubicBezTo>
                    <a:cubicBezTo>
                      <a:pt x="46410" y="31559"/>
                      <a:pt x="41360" y="32706"/>
                      <a:pt x="36555" y="35026"/>
                    </a:cubicBezTo>
                    <a:cubicBezTo>
                      <a:pt x="31750" y="37347"/>
                      <a:pt x="27573" y="40186"/>
                      <a:pt x="24024" y="43571"/>
                    </a:cubicBezTo>
                    <a:lnTo>
                      <a:pt x="0" y="18755"/>
                    </a:lnTo>
                    <a:close/>
                  </a:path>
                </a:pathLst>
              </a:custGeom>
              <a:solidFill>
                <a:srgbClr val="ED1C29"/>
              </a:solidFill>
              <a:ln w="0" cap="flat">
                <a:noFill/>
                <a:prstDash val="solid"/>
                <a:miter/>
              </a:ln>
            </p:spPr>
            <p:txBody>
              <a:bodyPr rtlCol="0" anchor="ctr"/>
              <a:lstStyle/>
              <a:p>
                <a:endParaRPr lang="en-GB" sz="1116" dirty="0"/>
              </a:p>
            </p:txBody>
          </p:sp>
          <p:sp>
            <p:nvSpPr>
              <p:cNvPr id="24" name="Freeform: Shape 57">
                <a:extLst>
                  <a:ext uri="{FF2B5EF4-FFF2-40B4-BE49-F238E27FC236}">
                    <a16:creationId xmlns:a16="http://schemas.microsoft.com/office/drawing/2014/main" id="{CF525F43-6B6C-A2FE-9238-0F6C4F316CA0}"/>
                  </a:ext>
                </a:extLst>
              </p:cNvPr>
              <p:cNvSpPr/>
              <p:nvPr/>
            </p:nvSpPr>
            <p:spPr>
              <a:xfrm>
                <a:off x="9667721" y="5977728"/>
                <a:ext cx="410271" cy="485534"/>
              </a:xfrm>
              <a:custGeom>
                <a:avLst/>
                <a:gdLst>
                  <a:gd name="connsiteX0" fmla="*/ 316463 w 410271"/>
                  <a:gd name="connsiteY0" fmla="*/ 427247 h 485534"/>
                  <a:gd name="connsiteX1" fmla="*/ 263009 w 410271"/>
                  <a:gd name="connsiteY1" fmla="*/ 480346 h 485534"/>
                  <a:gd name="connsiteX2" fmla="*/ 189927 w 410271"/>
                  <a:gd name="connsiteY2" fmla="*/ 462000 h 485534"/>
                  <a:gd name="connsiteX3" fmla="*/ 146875 w 410271"/>
                  <a:gd name="connsiteY3" fmla="*/ 387334 h 485534"/>
                  <a:gd name="connsiteX4" fmla="*/ 152062 w 410271"/>
                  <a:gd name="connsiteY4" fmla="*/ 245783 h 485534"/>
                  <a:gd name="connsiteX5" fmla="*/ 277806 w 410271"/>
                  <a:gd name="connsiteY5" fmla="*/ 123670 h 485534"/>
                  <a:gd name="connsiteX6" fmla="*/ 376605 w 410271"/>
                  <a:gd name="connsiteY6" fmla="*/ 0 h 485534"/>
                  <a:gd name="connsiteX7" fmla="*/ 388262 w 410271"/>
                  <a:gd name="connsiteY7" fmla="*/ 18673 h 485534"/>
                  <a:gd name="connsiteX8" fmla="*/ 385505 w 410271"/>
                  <a:gd name="connsiteY8" fmla="*/ 126345 h 485534"/>
                  <a:gd name="connsiteX9" fmla="*/ 285341 w 410271"/>
                  <a:gd name="connsiteY9" fmla="*/ 165930 h 485534"/>
                  <a:gd name="connsiteX10" fmla="*/ 287416 w 410271"/>
                  <a:gd name="connsiteY10" fmla="*/ 167104 h 485534"/>
                  <a:gd name="connsiteX11" fmla="*/ 369726 w 410271"/>
                  <a:gd name="connsiteY11" fmla="*/ 166312 h 485534"/>
                  <a:gd name="connsiteX12" fmla="*/ 407181 w 410271"/>
                  <a:gd name="connsiteY12" fmla="*/ 119520 h 485534"/>
                  <a:gd name="connsiteX13" fmla="*/ 408492 w 410271"/>
                  <a:gd name="connsiteY13" fmla="*/ 125744 h 485534"/>
                  <a:gd name="connsiteX14" fmla="*/ 362054 w 410271"/>
                  <a:gd name="connsiteY14" fmla="*/ 219302 h 485534"/>
                  <a:gd name="connsiteX15" fmla="*/ 254874 w 410271"/>
                  <a:gd name="connsiteY15" fmla="*/ 196152 h 485534"/>
                  <a:gd name="connsiteX16" fmla="*/ 315535 w 410271"/>
                  <a:gd name="connsiteY16" fmla="*/ 253973 h 485534"/>
                  <a:gd name="connsiteX17" fmla="*/ 398363 w 410271"/>
                  <a:gd name="connsiteY17" fmla="*/ 224407 h 485534"/>
                  <a:gd name="connsiteX18" fmla="*/ 398363 w 410271"/>
                  <a:gd name="connsiteY18" fmla="*/ 233362 h 485534"/>
                  <a:gd name="connsiteX19" fmla="*/ 353264 w 410271"/>
                  <a:gd name="connsiteY19" fmla="*/ 310758 h 485534"/>
                  <a:gd name="connsiteX20" fmla="*/ 268879 w 410271"/>
                  <a:gd name="connsiteY20" fmla="*/ 301694 h 485534"/>
                  <a:gd name="connsiteX21" fmla="*/ 223370 w 410271"/>
                  <a:gd name="connsiteY21" fmla="*/ 234536 h 485534"/>
                  <a:gd name="connsiteX22" fmla="*/ 222987 w 410271"/>
                  <a:gd name="connsiteY22" fmla="*/ 242698 h 485534"/>
                  <a:gd name="connsiteX23" fmla="*/ 271199 w 410271"/>
                  <a:gd name="connsiteY23" fmla="*/ 331615 h 485534"/>
                  <a:gd name="connsiteX24" fmla="*/ 374640 w 410271"/>
                  <a:gd name="connsiteY24" fmla="*/ 347558 h 485534"/>
                  <a:gd name="connsiteX25" fmla="*/ 370763 w 410271"/>
                  <a:gd name="connsiteY25" fmla="*/ 353783 h 485534"/>
                  <a:gd name="connsiteX26" fmla="*/ 258751 w 410271"/>
                  <a:gd name="connsiteY26" fmla="*/ 392658 h 485534"/>
                  <a:gd name="connsiteX27" fmla="*/ 187443 w 410271"/>
                  <a:gd name="connsiteY27" fmla="*/ 293094 h 485534"/>
                  <a:gd name="connsiteX28" fmla="*/ 208054 w 410271"/>
                  <a:gd name="connsiteY28" fmla="*/ 388891 h 485534"/>
                  <a:gd name="connsiteX29" fmla="*/ 316436 w 410271"/>
                  <a:gd name="connsiteY29" fmla="*/ 427275 h 485534"/>
                  <a:gd name="connsiteX30" fmla="*/ 189517 w 410271"/>
                  <a:gd name="connsiteY30" fmla="*/ 484905 h 485534"/>
                  <a:gd name="connsiteX31" fmla="*/ 128829 w 410271"/>
                  <a:gd name="connsiteY31" fmla="*/ 311822 h 485534"/>
                  <a:gd name="connsiteX32" fmla="*/ 0 w 410271"/>
                  <a:gd name="connsiteY32" fmla="*/ 484905 h 485534"/>
                  <a:gd name="connsiteX33" fmla="*/ 119793 w 410271"/>
                  <a:gd name="connsiteY33" fmla="*/ 422715 h 485534"/>
                  <a:gd name="connsiteX34" fmla="*/ 189517 w 410271"/>
                  <a:gd name="connsiteY34" fmla="*/ 484905 h 48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10271" h="485534">
                    <a:moveTo>
                      <a:pt x="316463" y="427247"/>
                    </a:moveTo>
                    <a:cubicBezTo>
                      <a:pt x="309201" y="453019"/>
                      <a:pt x="288835" y="473248"/>
                      <a:pt x="263009" y="480346"/>
                    </a:cubicBezTo>
                    <a:cubicBezTo>
                      <a:pt x="237183" y="487444"/>
                      <a:pt x="209337" y="480455"/>
                      <a:pt x="189927" y="462000"/>
                    </a:cubicBezTo>
                    <a:cubicBezTo>
                      <a:pt x="168687" y="441826"/>
                      <a:pt x="153700" y="415836"/>
                      <a:pt x="146875" y="387334"/>
                    </a:cubicBezTo>
                    <a:cubicBezTo>
                      <a:pt x="135682" y="340624"/>
                      <a:pt x="137483" y="291538"/>
                      <a:pt x="152062" y="245783"/>
                    </a:cubicBezTo>
                    <a:cubicBezTo>
                      <a:pt x="170844" y="186760"/>
                      <a:pt x="218264" y="140732"/>
                      <a:pt x="277806" y="123670"/>
                    </a:cubicBezTo>
                    <a:cubicBezTo>
                      <a:pt x="333580" y="107699"/>
                      <a:pt x="373329" y="57904"/>
                      <a:pt x="376605" y="0"/>
                    </a:cubicBezTo>
                    <a:lnTo>
                      <a:pt x="388262" y="18673"/>
                    </a:lnTo>
                    <a:cubicBezTo>
                      <a:pt x="408956" y="51788"/>
                      <a:pt x="407864" y="94322"/>
                      <a:pt x="385505" y="126345"/>
                    </a:cubicBezTo>
                    <a:cubicBezTo>
                      <a:pt x="363119" y="158368"/>
                      <a:pt x="323561" y="173984"/>
                      <a:pt x="285341" y="165930"/>
                    </a:cubicBezTo>
                    <a:lnTo>
                      <a:pt x="287416" y="167104"/>
                    </a:lnTo>
                    <a:cubicBezTo>
                      <a:pt x="312969" y="181464"/>
                      <a:pt x="344446" y="181191"/>
                      <a:pt x="369726" y="166312"/>
                    </a:cubicBezTo>
                    <a:cubicBezTo>
                      <a:pt x="387498" y="155884"/>
                      <a:pt x="400902" y="139149"/>
                      <a:pt x="407181" y="119520"/>
                    </a:cubicBezTo>
                    <a:lnTo>
                      <a:pt x="408492" y="125744"/>
                    </a:lnTo>
                    <a:cubicBezTo>
                      <a:pt x="416436" y="163828"/>
                      <a:pt x="397217" y="202594"/>
                      <a:pt x="362054" y="219302"/>
                    </a:cubicBezTo>
                    <a:cubicBezTo>
                      <a:pt x="326919" y="236010"/>
                      <a:pt x="272892" y="222988"/>
                      <a:pt x="254874" y="196152"/>
                    </a:cubicBezTo>
                    <a:cubicBezTo>
                      <a:pt x="254874" y="196152"/>
                      <a:pt x="268115" y="243326"/>
                      <a:pt x="315535" y="253973"/>
                    </a:cubicBezTo>
                    <a:cubicBezTo>
                      <a:pt x="343790" y="260307"/>
                      <a:pt x="383212" y="251653"/>
                      <a:pt x="398363" y="224407"/>
                    </a:cubicBezTo>
                    <a:lnTo>
                      <a:pt x="398363" y="233362"/>
                    </a:lnTo>
                    <a:cubicBezTo>
                      <a:pt x="397190" y="270299"/>
                      <a:pt x="378189" y="300493"/>
                      <a:pt x="353264" y="310758"/>
                    </a:cubicBezTo>
                    <a:cubicBezTo>
                      <a:pt x="328339" y="321022"/>
                      <a:pt x="291374" y="316491"/>
                      <a:pt x="268879" y="301694"/>
                    </a:cubicBezTo>
                    <a:cubicBezTo>
                      <a:pt x="240105" y="282775"/>
                      <a:pt x="226373" y="258915"/>
                      <a:pt x="223370" y="234536"/>
                    </a:cubicBezTo>
                    <a:lnTo>
                      <a:pt x="222987" y="242698"/>
                    </a:lnTo>
                    <a:cubicBezTo>
                      <a:pt x="221295" y="278079"/>
                      <a:pt x="241661" y="310621"/>
                      <a:pt x="271199" y="331615"/>
                    </a:cubicBezTo>
                    <a:cubicBezTo>
                      <a:pt x="300083" y="352145"/>
                      <a:pt x="340706" y="357741"/>
                      <a:pt x="374640" y="347558"/>
                    </a:cubicBezTo>
                    <a:lnTo>
                      <a:pt x="370763" y="353783"/>
                    </a:lnTo>
                    <a:cubicBezTo>
                      <a:pt x="348213" y="389873"/>
                      <a:pt x="299264" y="405680"/>
                      <a:pt x="258751" y="392658"/>
                    </a:cubicBezTo>
                    <a:cubicBezTo>
                      <a:pt x="218237" y="379663"/>
                      <a:pt x="183293" y="341852"/>
                      <a:pt x="187443" y="293094"/>
                    </a:cubicBezTo>
                    <a:cubicBezTo>
                      <a:pt x="184904" y="322770"/>
                      <a:pt x="188999" y="359461"/>
                      <a:pt x="208054" y="388891"/>
                    </a:cubicBezTo>
                    <a:cubicBezTo>
                      <a:pt x="231669" y="425364"/>
                      <a:pt x="275840" y="442726"/>
                      <a:pt x="316436" y="427275"/>
                    </a:cubicBezTo>
                    <a:moveTo>
                      <a:pt x="189517" y="484905"/>
                    </a:moveTo>
                    <a:cubicBezTo>
                      <a:pt x="140923" y="441634"/>
                      <a:pt x="117882" y="375950"/>
                      <a:pt x="128829" y="311822"/>
                    </a:cubicBezTo>
                    <a:cubicBezTo>
                      <a:pt x="116053" y="386707"/>
                      <a:pt x="89026" y="457714"/>
                      <a:pt x="0" y="484905"/>
                    </a:cubicBezTo>
                    <a:cubicBezTo>
                      <a:pt x="68578" y="488427"/>
                      <a:pt x="108900" y="478435"/>
                      <a:pt x="119793" y="422715"/>
                    </a:cubicBezTo>
                    <a:cubicBezTo>
                      <a:pt x="119001" y="462628"/>
                      <a:pt x="143899" y="489082"/>
                      <a:pt x="189517" y="484905"/>
                    </a:cubicBezTo>
                  </a:path>
                </a:pathLst>
              </a:custGeom>
              <a:solidFill>
                <a:srgbClr val="E2E3E4"/>
              </a:solidFill>
              <a:ln w="0" cap="flat">
                <a:noFill/>
                <a:prstDash val="solid"/>
                <a:miter/>
              </a:ln>
            </p:spPr>
            <p:txBody>
              <a:bodyPr rtlCol="0" anchor="ctr"/>
              <a:lstStyle/>
              <a:p>
                <a:endParaRPr lang="en-GB" sz="1116" dirty="0"/>
              </a:p>
            </p:txBody>
          </p:sp>
          <p:sp>
            <p:nvSpPr>
              <p:cNvPr id="25" name="Freeform: Shape 58">
                <a:extLst>
                  <a:ext uri="{FF2B5EF4-FFF2-40B4-BE49-F238E27FC236}">
                    <a16:creationId xmlns:a16="http://schemas.microsoft.com/office/drawing/2014/main" id="{781331B4-C21D-6721-11E7-BB4F96EF8854}"/>
                  </a:ext>
                </a:extLst>
              </p:cNvPr>
              <p:cNvSpPr/>
              <p:nvPr/>
            </p:nvSpPr>
            <p:spPr>
              <a:xfrm>
                <a:off x="8960621" y="6515404"/>
                <a:ext cx="28282" cy="34179"/>
              </a:xfrm>
              <a:custGeom>
                <a:avLst/>
                <a:gdLst>
                  <a:gd name="connsiteX0" fmla="*/ 0 w 28282"/>
                  <a:gd name="connsiteY0" fmla="*/ 17090 h 34179"/>
                  <a:gd name="connsiteX1" fmla="*/ 14141 w 28282"/>
                  <a:gd name="connsiteY1" fmla="*/ 0 h 34179"/>
                  <a:gd name="connsiteX2" fmla="*/ 28283 w 28282"/>
                  <a:gd name="connsiteY2" fmla="*/ 17090 h 34179"/>
                  <a:gd name="connsiteX3" fmla="*/ 14141 w 28282"/>
                  <a:gd name="connsiteY3" fmla="*/ 34180 h 34179"/>
                  <a:gd name="connsiteX4" fmla="*/ 0 w 28282"/>
                  <a:gd name="connsiteY4" fmla="*/ 17090 h 34179"/>
                  <a:gd name="connsiteX5" fmla="*/ 20612 w 28282"/>
                  <a:gd name="connsiteY5" fmla="*/ 17090 h 34179"/>
                  <a:gd name="connsiteX6" fmla="*/ 14141 w 28282"/>
                  <a:gd name="connsiteY6" fmla="*/ 6470 h 34179"/>
                  <a:gd name="connsiteX7" fmla="*/ 7726 w 28282"/>
                  <a:gd name="connsiteY7" fmla="*/ 17090 h 34179"/>
                  <a:gd name="connsiteX8" fmla="*/ 14141 w 28282"/>
                  <a:gd name="connsiteY8" fmla="*/ 27710 h 34179"/>
                  <a:gd name="connsiteX9" fmla="*/ 20612 w 28282"/>
                  <a:gd name="connsiteY9" fmla="*/ 17090 h 3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82" h="34179">
                    <a:moveTo>
                      <a:pt x="0" y="17090"/>
                    </a:moveTo>
                    <a:cubicBezTo>
                      <a:pt x="0" y="6197"/>
                      <a:pt x="6033" y="0"/>
                      <a:pt x="14141" y="0"/>
                    </a:cubicBezTo>
                    <a:cubicBezTo>
                      <a:pt x="22250" y="0"/>
                      <a:pt x="28283" y="6170"/>
                      <a:pt x="28283" y="17090"/>
                    </a:cubicBezTo>
                    <a:cubicBezTo>
                      <a:pt x="28283" y="28010"/>
                      <a:pt x="22304" y="34180"/>
                      <a:pt x="14141" y="34180"/>
                    </a:cubicBezTo>
                    <a:cubicBezTo>
                      <a:pt x="5979" y="34180"/>
                      <a:pt x="0" y="28010"/>
                      <a:pt x="0" y="17090"/>
                    </a:cubicBezTo>
                    <a:close/>
                    <a:moveTo>
                      <a:pt x="20612" y="17090"/>
                    </a:moveTo>
                    <a:cubicBezTo>
                      <a:pt x="20612" y="9582"/>
                      <a:pt x="17963" y="6470"/>
                      <a:pt x="14141" y="6470"/>
                    </a:cubicBezTo>
                    <a:cubicBezTo>
                      <a:pt x="10319" y="6470"/>
                      <a:pt x="7726" y="9582"/>
                      <a:pt x="7726" y="17090"/>
                    </a:cubicBezTo>
                    <a:cubicBezTo>
                      <a:pt x="7726" y="24597"/>
                      <a:pt x="10374" y="27710"/>
                      <a:pt x="14141" y="27710"/>
                    </a:cubicBezTo>
                    <a:cubicBezTo>
                      <a:pt x="17909" y="27710"/>
                      <a:pt x="20612" y="24597"/>
                      <a:pt x="20612" y="17090"/>
                    </a:cubicBezTo>
                    <a:close/>
                  </a:path>
                </a:pathLst>
              </a:custGeom>
              <a:solidFill>
                <a:schemeClr val="bg1"/>
              </a:solidFill>
              <a:ln w="0" cap="flat">
                <a:noFill/>
                <a:prstDash val="solid"/>
                <a:miter/>
              </a:ln>
            </p:spPr>
            <p:txBody>
              <a:bodyPr rtlCol="0" anchor="ctr"/>
              <a:lstStyle/>
              <a:p>
                <a:endParaRPr lang="en-GB" sz="1116" dirty="0"/>
              </a:p>
            </p:txBody>
          </p:sp>
          <p:sp>
            <p:nvSpPr>
              <p:cNvPr id="26" name="Freeform: Shape 59">
                <a:extLst>
                  <a:ext uri="{FF2B5EF4-FFF2-40B4-BE49-F238E27FC236}">
                    <a16:creationId xmlns:a16="http://schemas.microsoft.com/office/drawing/2014/main" id="{C6F9D145-8925-6E36-6856-E972232840DA}"/>
                  </a:ext>
                </a:extLst>
              </p:cNvPr>
              <p:cNvSpPr/>
              <p:nvPr/>
            </p:nvSpPr>
            <p:spPr>
              <a:xfrm>
                <a:off x="8992644" y="6515404"/>
                <a:ext cx="28282" cy="34179"/>
              </a:xfrm>
              <a:custGeom>
                <a:avLst/>
                <a:gdLst>
                  <a:gd name="connsiteX0" fmla="*/ 0 w 28282"/>
                  <a:gd name="connsiteY0" fmla="*/ 17090 h 34179"/>
                  <a:gd name="connsiteX1" fmla="*/ 14141 w 28282"/>
                  <a:gd name="connsiteY1" fmla="*/ 0 h 34179"/>
                  <a:gd name="connsiteX2" fmla="*/ 28283 w 28282"/>
                  <a:gd name="connsiteY2" fmla="*/ 17090 h 34179"/>
                  <a:gd name="connsiteX3" fmla="*/ 14141 w 28282"/>
                  <a:gd name="connsiteY3" fmla="*/ 34180 h 34179"/>
                  <a:gd name="connsiteX4" fmla="*/ 0 w 28282"/>
                  <a:gd name="connsiteY4" fmla="*/ 17090 h 34179"/>
                  <a:gd name="connsiteX5" fmla="*/ 20612 w 28282"/>
                  <a:gd name="connsiteY5" fmla="*/ 17090 h 34179"/>
                  <a:gd name="connsiteX6" fmla="*/ 14141 w 28282"/>
                  <a:gd name="connsiteY6" fmla="*/ 6470 h 34179"/>
                  <a:gd name="connsiteX7" fmla="*/ 7726 w 28282"/>
                  <a:gd name="connsiteY7" fmla="*/ 17090 h 34179"/>
                  <a:gd name="connsiteX8" fmla="*/ 14141 w 28282"/>
                  <a:gd name="connsiteY8" fmla="*/ 27710 h 34179"/>
                  <a:gd name="connsiteX9" fmla="*/ 20612 w 28282"/>
                  <a:gd name="connsiteY9" fmla="*/ 17090 h 3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82" h="34179">
                    <a:moveTo>
                      <a:pt x="0" y="17090"/>
                    </a:moveTo>
                    <a:cubicBezTo>
                      <a:pt x="0" y="6197"/>
                      <a:pt x="6033" y="0"/>
                      <a:pt x="14141" y="0"/>
                    </a:cubicBezTo>
                    <a:cubicBezTo>
                      <a:pt x="22250" y="0"/>
                      <a:pt x="28283" y="6170"/>
                      <a:pt x="28283" y="17090"/>
                    </a:cubicBezTo>
                    <a:cubicBezTo>
                      <a:pt x="28283" y="28010"/>
                      <a:pt x="22304" y="34180"/>
                      <a:pt x="14141" y="34180"/>
                    </a:cubicBezTo>
                    <a:cubicBezTo>
                      <a:pt x="5979" y="34180"/>
                      <a:pt x="0" y="28010"/>
                      <a:pt x="0" y="17090"/>
                    </a:cubicBezTo>
                    <a:close/>
                    <a:moveTo>
                      <a:pt x="20612" y="17090"/>
                    </a:moveTo>
                    <a:cubicBezTo>
                      <a:pt x="20612" y="9582"/>
                      <a:pt x="17963" y="6470"/>
                      <a:pt x="14141" y="6470"/>
                    </a:cubicBezTo>
                    <a:cubicBezTo>
                      <a:pt x="10319" y="6470"/>
                      <a:pt x="7726" y="9582"/>
                      <a:pt x="7726" y="17090"/>
                    </a:cubicBezTo>
                    <a:cubicBezTo>
                      <a:pt x="7726" y="24597"/>
                      <a:pt x="10374" y="27710"/>
                      <a:pt x="14141" y="27710"/>
                    </a:cubicBezTo>
                    <a:cubicBezTo>
                      <a:pt x="17909" y="27710"/>
                      <a:pt x="20612" y="24597"/>
                      <a:pt x="20612" y="17090"/>
                    </a:cubicBezTo>
                    <a:close/>
                  </a:path>
                </a:pathLst>
              </a:custGeom>
              <a:solidFill>
                <a:schemeClr val="bg1"/>
              </a:solidFill>
              <a:ln w="0" cap="flat">
                <a:noFill/>
                <a:prstDash val="solid"/>
                <a:miter/>
              </a:ln>
            </p:spPr>
            <p:txBody>
              <a:bodyPr rtlCol="0" anchor="ctr"/>
              <a:lstStyle/>
              <a:p>
                <a:endParaRPr lang="en-GB" sz="1116" dirty="0"/>
              </a:p>
            </p:txBody>
          </p:sp>
          <p:sp>
            <p:nvSpPr>
              <p:cNvPr id="27" name="Freeform: Shape 60">
                <a:extLst>
                  <a:ext uri="{FF2B5EF4-FFF2-40B4-BE49-F238E27FC236}">
                    <a16:creationId xmlns:a16="http://schemas.microsoft.com/office/drawing/2014/main" id="{86FC6747-EB1E-4291-9A4D-9E655C485C3F}"/>
                  </a:ext>
                </a:extLst>
              </p:cNvPr>
              <p:cNvSpPr/>
              <p:nvPr/>
            </p:nvSpPr>
            <p:spPr>
              <a:xfrm>
                <a:off x="9038917" y="6515977"/>
                <a:ext cx="29238" cy="33033"/>
              </a:xfrm>
              <a:custGeom>
                <a:avLst/>
                <a:gdLst>
                  <a:gd name="connsiteX0" fmla="*/ 21048 w 29238"/>
                  <a:gd name="connsiteY0" fmla="*/ 33033 h 33033"/>
                  <a:gd name="connsiteX1" fmla="*/ 14687 w 29238"/>
                  <a:gd name="connsiteY1" fmla="*/ 23833 h 33033"/>
                  <a:gd name="connsiteX2" fmla="*/ 7644 w 29238"/>
                  <a:gd name="connsiteY2" fmla="*/ 23833 h 33033"/>
                  <a:gd name="connsiteX3" fmla="*/ 7644 w 29238"/>
                  <a:gd name="connsiteY3" fmla="*/ 33033 h 33033"/>
                  <a:gd name="connsiteX4" fmla="*/ 0 w 29238"/>
                  <a:gd name="connsiteY4" fmla="*/ 33033 h 33033"/>
                  <a:gd name="connsiteX5" fmla="*/ 0 w 29238"/>
                  <a:gd name="connsiteY5" fmla="*/ 0 h 33033"/>
                  <a:gd name="connsiteX6" fmla="*/ 14305 w 29238"/>
                  <a:gd name="connsiteY6" fmla="*/ 0 h 33033"/>
                  <a:gd name="connsiteX7" fmla="*/ 28638 w 29238"/>
                  <a:gd name="connsiteY7" fmla="*/ 11985 h 33033"/>
                  <a:gd name="connsiteX8" fmla="*/ 21840 w 29238"/>
                  <a:gd name="connsiteY8" fmla="*/ 22413 h 33033"/>
                  <a:gd name="connsiteX9" fmla="*/ 29238 w 29238"/>
                  <a:gd name="connsiteY9" fmla="*/ 33033 h 33033"/>
                  <a:gd name="connsiteX10" fmla="*/ 21021 w 29238"/>
                  <a:gd name="connsiteY10" fmla="*/ 33033 h 33033"/>
                  <a:gd name="connsiteX11" fmla="*/ 13868 w 29238"/>
                  <a:gd name="connsiteY11" fmla="*/ 6224 h 33033"/>
                  <a:gd name="connsiteX12" fmla="*/ 7644 w 29238"/>
                  <a:gd name="connsiteY12" fmla="*/ 6224 h 33033"/>
                  <a:gd name="connsiteX13" fmla="*/ 7644 w 29238"/>
                  <a:gd name="connsiteY13" fmla="*/ 17745 h 33033"/>
                  <a:gd name="connsiteX14" fmla="*/ 13868 w 29238"/>
                  <a:gd name="connsiteY14" fmla="*/ 17745 h 33033"/>
                  <a:gd name="connsiteX15" fmla="*/ 20885 w 29238"/>
                  <a:gd name="connsiteY15" fmla="*/ 11985 h 33033"/>
                  <a:gd name="connsiteX16" fmla="*/ 13868 w 29238"/>
                  <a:gd name="connsiteY16" fmla="*/ 6224 h 3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238" h="33033">
                    <a:moveTo>
                      <a:pt x="21048" y="33033"/>
                    </a:moveTo>
                    <a:lnTo>
                      <a:pt x="14687" y="23833"/>
                    </a:lnTo>
                    <a:lnTo>
                      <a:pt x="7644" y="23833"/>
                    </a:lnTo>
                    <a:lnTo>
                      <a:pt x="7644" y="33033"/>
                    </a:lnTo>
                    <a:lnTo>
                      <a:pt x="0" y="33033"/>
                    </a:lnTo>
                    <a:lnTo>
                      <a:pt x="0" y="0"/>
                    </a:lnTo>
                    <a:lnTo>
                      <a:pt x="14305" y="0"/>
                    </a:lnTo>
                    <a:cubicBezTo>
                      <a:pt x="23123" y="0"/>
                      <a:pt x="28638" y="4586"/>
                      <a:pt x="28638" y="11985"/>
                    </a:cubicBezTo>
                    <a:cubicBezTo>
                      <a:pt x="28638" y="16926"/>
                      <a:pt x="26126" y="20557"/>
                      <a:pt x="21840" y="22413"/>
                    </a:cubicBezTo>
                    <a:lnTo>
                      <a:pt x="29238" y="33033"/>
                    </a:lnTo>
                    <a:lnTo>
                      <a:pt x="21021" y="33033"/>
                    </a:lnTo>
                    <a:close/>
                    <a:moveTo>
                      <a:pt x="13868" y="6224"/>
                    </a:moveTo>
                    <a:lnTo>
                      <a:pt x="7644" y="6224"/>
                    </a:lnTo>
                    <a:lnTo>
                      <a:pt x="7644" y="17745"/>
                    </a:lnTo>
                    <a:lnTo>
                      <a:pt x="13868" y="17745"/>
                    </a:lnTo>
                    <a:cubicBezTo>
                      <a:pt x="18537" y="17745"/>
                      <a:pt x="20885" y="15588"/>
                      <a:pt x="20885" y="11985"/>
                    </a:cubicBezTo>
                    <a:cubicBezTo>
                      <a:pt x="20885" y="8381"/>
                      <a:pt x="18537" y="6224"/>
                      <a:pt x="13868" y="6224"/>
                    </a:cubicBezTo>
                    <a:close/>
                  </a:path>
                </a:pathLst>
              </a:custGeom>
              <a:solidFill>
                <a:schemeClr val="bg1"/>
              </a:solidFill>
              <a:ln w="0" cap="flat">
                <a:noFill/>
                <a:prstDash val="solid"/>
                <a:miter/>
              </a:ln>
            </p:spPr>
            <p:txBody>
              <a:bodyPr rtlCol="0" anchor="ctr"/>
              <a:lstStyle/>
              <a:p>
                <a:endParaRPr lang="en-GB" sz="1116" dirty="0"/>
              </a:p>
            </p:txBody>
          </p:sp>
          <p:sp>
            <p:nvSpPr>
              <p:cNvPr id="28" name="Freeform: Shape 61">
                <a:extLst>
                  <a:ext uri="{FF2B5EF4-FFF2-40B4-BE49-F238E27FC236}">
                    <a16:creationId xmlns:a16="http://schemas.microsoft.com/office/drawing/2014/main" id="{037C07E6-564D-A7CD-C113-60DBEA693A05}"/>
                  </a:ext>
                </a:extLst>
              </p:cNvPr>
              <p:cNvSpPr/>
              <p:nvPr/>
            </p:nvSpPr>
            <p:spPr>
              <a:xfrm>
                <a:off x="9073589" y="6515977"/>
                <a:ext cx="25580" cy="33033"/>
              </a:xfrm>
              <a:custGeom>
                <a:avLst/>
                <a:gdLst>
                  <a:gd name="connsiteX0" fmla="*/ 25580 w 25580"/>
                  <a:gd name="connsiteY0" fmla="*/ 26891 h 33033"/>
                  <a:gd name="connsiteX1" fmla="*/ 25580 w 25580"/>
                  <a:gd name="connsiteY1" fmla="*/ 33033 h 33033"/>
                  <a:gd name="connsiteX2" fmla="*/ 0 w 25580"/>
                  <a:gd name="connsiteY2" fmla="*/ 33033 h 33033"/>
                  <a:gd name="connsiteX3" fmla="*/ 0 w 25580"/>
                  <a:gd name="connsiteY3" fmla="*/ 0 h 33033"/>
                  <a:gd name="connsiteX4" fmla="*/ 24952 w 25580"/>
                  <a:gd name="connsiteY4" fmla="*/ 0 h 33033"/>
                  <a:gd name="connsiteX5" fmla="*/ 24952 w 25580"/>
                  <a:gd name="connsiteY5" fmla="*/ 6143 h 33033"/>
                  <a:gd name="connsiteX6" fmla="*/ 7589 w 25580"/>
                  <a:gd name="connsiteY6" fmla="*/ 6143 h 33033"/>
                  <a:gd name="connsiteX7" fmla="*/ 7589 w 25580"/>
                  <a:gd name="connsiteY7" fmla="*/ 13322 h 33033"/>
                  <a:gd name="connsiteX8" fmla="*/ 22932 w 25580"/>
                  <a:gd name="connsiteY8" fmla="*/ 13322 h 33033"/>
                  <a:gd name="connsiteX9" fmla="*/ 22932 w 25580"/>
                  <a:gd name="connsiteY9" fmla="*/ 19274 h 33033"/>
                  <a:gd name="connsiteX10" fmla="*/ 7589 w 25580"/>
                  <a:gd name="connsiteY10" fmla="*/ 19274 h 33033"/>
                  <a:gd name="connsiteX11" fmla="*/ 7589 w 25580"/>
                  <a:gd name="connsiteY11" fmla="*/ 26918 h 33033"/>
                  <a:gd name="connsiteX12" fmla="*/ 25553 w 25580"/>
                  <a:gd name="connsiteY12" fmla="*/ 26918 h 3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580" h="33033">
                    <a:moveTo>
                      <a:pt x="25580" y="26891"/>
                    </a:moveTo>
                    <a:lnTo>
                      <a:pt x="25580" y="33033"/>
                    </a:lnTo>
                    <a:lnTo>
                      <a:pt x="0" y="33033"/>
                    </a:lnTo>
                    <a:lnTo>
                      <a:pt x="0" y="0"/>
                    </a:lnTo>
                    <a:lnTo>
                      <a:pt x="24952" y="0"/>
                    </a:lnTo>
                    <a:lnTo>
                      <a:pt x="24952" y="6143"/>
                    </a:lnTo>
                    <a:lnTo>
                      <a:pt x="7589" y="6143"/>
                    </a:lnTo>
                    <a:lnTo>
                      <a:pt x="7589" y="13322"/>
                    </a:lnTo>
                    <a:lnTo>
                      <a:pt x="22932" y="13322"/>
                    </a:lnTo>
                    <a:lnTo>
                      <a:pt x="22932" y="19274"/>
                    </a:lnTo>
                    <a:lnTo>
                      <a:pt x="7589" y="19274"/>
                    </a:lnTo>
                    <a:lnTo>
                      <a:pt x="7589" y="26918"/>
                    </a:lnTo>
                    <a:lnTo>
                      <a:pt x="25553" y="26918"/>
                    </a:lnTo>
                    <a:close/>
                  </a:path>
                </a:pathLst>
              </a:custGeom>
              <a:solidFill>
                <a:schemeClr val="bg1"/>
              </a:solidFill>
              <a:ln w="0" cap="flat">
                <a:noFill/>
                <a:prstDash val="solid"/>
                <a:miter/>
              </a:ln>
            </p:spPr>
            <p:txBody>
              <a:bodyPr rtlCol="0" anchor="ctr"/>
              <a:lstStyle/>
              <a:p>
                <a:endParaRPr lang="en-GB" sz="1116" dirty="0"/>
              </a:p>
            </p:txBody>
          </p:sp>
          <p:sp>
            <p:nvSpPr>
              <p:cNvPr id="29" name="Freeform: Shape 62">
                <a:extLst>
                  <a:ext uri="{FF2B5EF4-FFF2-40B4-BE49-F238E27FC236}">
                    <a16:creationId xmlns:a16="http://schemas.microsoft.com/office/drawing/2014/main" id="{374A28E7-9696-7B0B-8EB7-CDBDA189D017}"/>
                  </a:ext>
                </a:extLst>
              </p:cNvPr>
              <p:cNvSpPr/>
              <p:nvPr/>
            </p:nvSpPr>
            <p:spPr>
              <a:xfrm>
                <a:off x="9103100" y="6515404"/>
                <a:ext cx="31968" cy="34179"/>
              </a:xfrm>
              <a:custGeom>
                <a:avLst/>
                <a:gdLst>
                  <a:gd name="connsiteX0" fmla="*/ 24379 w 31968"/>
                  <a:gd name="connsiteY0" fmla="*/ 16571 h 34179"/>
                  <a:gd name="connsiteX1" fmla="*/ 31368 w 31968"/>
                  <a:gd name="connsiteY1" fmla="*/ 16571 h 34179"/>
                  <a:gd name="connsiteX2" fmla="*/ 31368 w 31968"/>
                  <a:gd name="connsiteY2" fmla="*/ 29976 h 34179"/>
                  <a:gd name="connsiteX3" fmla="*/ 18018 w 31968"/>
                  <a:gd name="connsiteY3" fmla="*/ 34180 h 34179"/>
                  <a:gd name="connsiteX4" fmla="*/ 0 w 31968"/>
                  <a:gd name="connsiteY4" fmla="*/ 17090 h 34179"/>
                  <a:gd name="connsiteX5" fmla="*/ 18155 w 31968"/>
                  <a:gd name="connsiteY5" fmla="*/ 0 h 34179"/>
                  <a:gd name="connsiteX6" fmla="*/ 31968 w 31968"/>
                  <a:gd name="connsiteY6" fmla="*/ 5706 h 34179"/>
                  <a:gd name="connsiteX7" fmla="*/ 27054 w 31968"/>
                  <a:gd name="connsiteY7" fmla="*/ 10238 h 34179"/>
                  <a:gd name="connsiteX8" fmla="*/ 18509 w 31968"/>
                  <a:gd name="connsiteY8" fmla="*/ 6525 h 34179"/>
                  <a:gd name="connsiteX9" fmla="*/ 7699 w 31968"/>
                  <a:gd name="connsiteY9" fmla="*/ 17090 h 34179"/>
                  <a:gd name="connsiteX10" fmla="*/ 18400 w 31968"/>
                  <a:gd name="connsiteY10" fmla="*/ 27655 h 34179"/>
                  <a:gd name="connsiteX11" fmla="*/ 24352 w 31968"/>
                  <a:gd name="connsiteY11" fmla="*/ 26235 h 34179"/>
                  <a:gd name="connsiteX12" fmla="*/ 24352 w 31968"/>
                  <a:gd name="connsiteY12" fmla="*/ 16571 h 3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68" h="34179">
                    <a:moveTo>
                      <a:pt x="24379" y="16571"/>
                    </a:moveTo>
                    <a:lnTo>
                      <a:pt x="31368" y="16571"/>
                    </a:lnTo>
                    <a:lnTo>
                      <a:pt x="31368" y="29976"/>
                    </a:lnTo>
                    <a:cubicBezTo>
                      <a:pt x="27737" y="32706"/>
                      <a:pt x="22741" y="34180"/>
                      <a:pt x="18018" y="34180"/>
                    </a:cubicBezTo>
                    <a:cubicBezTo>
                      <a:pt x="7644" y="34180"/>
                      <a:pt x="0" y="27054"/>
                      <a:pt x="0" y="17090"/>
                    </a:cubicBezTo>
                    <a:cubicBezTo>
                      <a:pt x="0" y="7125"/>
                      <a:pt x="7644" y="0"/>
                      <a:pt x="18155" y="0"/>
                    </a:cubicBezTo>
                    <a:cubicBezTo>
                      <a:pt x="23942" y="0"/>
                      <a:pt x="28774" y="1993"/>
                      <a:pt x="31968" y="5706"/>
                    </a:cubicBezTo>
                    <a:lnTo>
                      <a:pt x="27054" y="10238"/>
                    </a:lnTo>
                    <a:cubicBezTo>
                      <a:pt x="24652" y="7699"/>
                      <a:pt x="21867" y="6525"/>
                      <a:pt x="18509" y="6525"/>
                    </a:cubicBezTo>
                    <a:cubicBezTo>
                      <a:pt x="12094" y="6525"/>
                      <a:pt x="7699" y="10811"/>
                      <a:pt x="7699" y="17090"/>
                    </a:cubicBezTo>
                    <a:cubicBezTo>
                      <a:pt x="7699" y="23369"/>
                      <a:pt x="12094" y="27655"/>
                      <a:pt x="18400" y="27655"/>
                    </a:cubicBezTo>
                    <a:cubicBezTo>
                      <a:pt x="20475" y="27655"/>
                      <a:pt x="22413" y="27273"/>
                      <a:pt x="24352" y="26235"/>
                    </a:cubicBezTo>
                    <a:lnTo>
                      <a:pt x="24352" y="16571"/>
                    </a:lnTo>
                    <a:close/>
                  </a:path>
                </a:pathLst>
              </a:custGeom>
              <a:solidFill>
                <a:schemeClr val="bg1"/>
              </a:solidFill>
              <a:ln w="0" cap="flat">
                <a:noFill/>
                <a:prstDash val="solid"/>
                <a:miter/>
              </a:ln>
            </p:spPr>
            <p:txBody>
              <a:bodyPr rtlCol="0" anchor="ctr"/>
              <a:lstStyle/>
              <a:p>
                <a:endParaRPr lang="en-GB" sz="1116" dirty="0"/>
              </a:p>
            </p:txBody>
          </p:sp>
          <p:sp>
            <p:nvSpPr>
              <p:cNvPr id="30" name="Freeform: Shape 63">
                <a:extLst>
                  <a:ext uri="{FF2B5EF4-FFF2-40B4-BE49-F238E27FC236}">
                    <a16:creationId xmlns:a16="http://schemas.microsoft.com/office/drawing/2014/main" id="{650AD2C6-0532-257D-0173-30B8CF56792B}"/>
                  </a:ext>
                </a:extLst>
              </p:cNvPr>
              <p:cNvSpPr/>
              <p:nvPr/>
            </p:nvSpPr>
            <p:spPr>
              <a:xfrm>
                <a:off x="9141566" y="6515977"/>
                <a:ext cx="7644" cy="33033"/>
              </a:xfrm>
              <a:custGeom>
                <a:avLst/>
                <a:gdLst>
                  <a:gd name="connsiteX0" fmla="*/ 0 w 7644"/>
                  <a:gd name="connsiteY0" fmla="*/ 0 h 33033"/>
                  <a:gd name="connsiteX1" fmla="*/ 7644 w 7644"/>
                  <a:gd name="connsiteY1" fmla="*/ 0 h 33033"/>
                  <a:gd name="connsiteX2" fmla="*/ 7644 w 7644"/>
                  <a:gd name="connsiteY2" fmla="*/ 33033 h 33033"/>
                  <a:gd name="connsiteX3" fmla="*/ 0 w 7644"/>
                  <a:gd name="connsiteY3" fmla="*/ 33033 h 33033"/>
                  <a:gd name="connsiteX4" fmla="*/ 0 w 7644"/>
                  <a:gd name="connsiteY4" fmla="*/ 0 h 33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4" h="33033">
                    <a:moveTo>
                      <a:pt x="0" y="0"/>
                    </a:moveTo>
                    <a:lnTo>
                      <a:pt x="7644" y="0"/>
                    </a:lnTo>
                    <a:lnTo>
                      <a:pt x="7644" y="33033"/>
                    </a:lnTo>
                    <a:lnTo>
                      <a:pt x="0" y="33033"/>
                    </a:lnTo>
                    <a:lnTo>
                      <a:pt x="0" y="0"/>
                    </a:lnTo>
                    <a:close/>
                  </a:path>
                </a:pathLst>
              </a:custGeom>
              <a:solidFill>
                <a:schemeClr val="bg1"/>
              </a:solidFill>
              <a:ln w="0" cap="flat">
                <a:noFill/>
                <a:prstDash val="solid"/>
                <a:miter/>
              </a:ln>
            </p:spPr>
            <p:txBody>
              <a:bodyPr rtlCol="0" anchor="ctr"/>
              <a:lstStyle/>
              <a:p>
                <a:endParaRPr lang="en-GB" sz="1116" dirty="0"/>
              </a:p>
            </p:txBody>
          </p:sp>
          <p:sp>
            <p:nvSpPr>
              <p:cNvPr id="31" name="Freeform: Shape 64">
                <a:extLst>
                  <a:ext uri="{FF2B5EF4-FFF2-40B4-BE49-F238E27FC236}">
                    <a16:creationId xmlns:a16="http://schemas.microsoft.com/office/drawing/2014/main" id="{D6F842C0-F320-74E4-8C98-2D6CC4D48288}"/>
                  </a:ext>
                </a:extLst>
              </p:cNvPr>
              <p:cNvSpPr/>
              <p:nvPr/>
            </p:nvSpPr>
            <p:spPr>
              <a:xfrm>
                <a:off x="9154970" y="6515404"/>
                <a:ext cx="36145" cy="34179"/>
              </a:xfrm>
              <a:custGeom>
                <a:avLst/>
                <a:gdLst>
                  <a:gd name="connsiteX0" fmla="*/ 0 w 36145"/>
                  <a:gd name="connsiteY0" fmla="*/ 17090 h 34179"/>
                  <a:gd name="connsiteX1" fmla="*/ 18073 w 36145"/>
                  <a:gd name="connsiteY1" fmla="*/ 0 h 34179"/>
                  <a:gd name="connsiteX2" fmla="*/ 36145 w 36145"/>
                  <a:gd name="connsiteY2" fmla="*/ 17090 h 34179"/>
                  <a:gd name="connsiteX3" fmla="*/ 18073 w 36145"/>
                  <a:gd name="connsiteY3" fmla="*/ 34180 h 34179"/>
                  <a:gd name="connsiteX4" fmla="*/ 0 w 36145"/>
                  <a:gd name="connsiteY4" fmla="*/ 17090 h 34179"/>
                  <a:gd name="connsiteX5" fmla="*/ 28392 w 36145"/>
                  <a:gd name="connsiteY5" fmla="*/ 17090 h 34179"/>
                  <a:gd name="connsiteX6" fmla="*/ 18073 w 36145"/>
                  <a:gd name="connsiteY6" fmla="*/ 6525 h 34179"/>
                  <a:gd name="connsiteX7" fmla="*/ 7753 w 36145"/>
                  <a:gd name="connsiteY7" fmla="*/ 17090 h 34179"/>
                  <a:gd name="connsiteX8" fmla="*/ 18073 w 36145"/>
                  <a:gd name="connsiteY8" fmla="*/ 27655 h 34179"/>
                  <a:gd name="connsiteX9" fmla="*/ 28392 w 36145"/>
                  <a:gd name="connsiteY9" fmla="*/ 17090 h 3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45" h="34179">
                    <a:moveTo>
                      <a:pt x="0" y="17090"/>
                    </a:moveTo>
                    <a:cubicBezTo>
                      <a:pt x="0" y="7289"/>
                      <a:pt x="7644" y="0"/>
                      <a:pt x="18073" y="0"/>
                    </a:cubicBezTo>
                    <a:cubicBezTo>
                      <a:pt x="28501" y="0"/>
                      <a:pt x="36145" y="7207"/>
                      <a:pt x="36145" y="17090"/>
                    </a:cubicBezTo>
                    <a:cubicBezTo>
                      <a:pt x="36145" y="26973"/>
                      <a:pt x="28447" y="34180"/>
                      <a:pt x="18073" y="34180"/>
                    </a:cubicBezTo>
                    <a:cubicBezTo>
                      <a:pt x="7699" y="34180"/>
                      <a:pt x="0" y="26918"/>
                      <a:pt x="0" y="17090"/>
                    </a:cubicBezTo>
                    <a:close/>
                    <a:moveTo>
                      <a:pt x="28392" y="17090"/>
                    </a:moveTo>
                    <a:cubicBezTo>
                      <a:pt x="28392" y="10811"/>
                      <a:pt x="23970" y="6525"/>
                      <a:pt x="18073" y="6525"/>
                    </a:cubicBezTo>
                    <a:cubicBezTo>
                      <a:pt x="12176" y="6525"/>
                      <a:pt x="7753" y="10811"/>
                      <a:pt x="7753" y="17090"/>
                    </a:cubicBezTo>
                    <a:cubicBezTo>
                      <a:pt x="7753" y="23369"/>
                      <a:pt x="12176" y="27655"/>
                      <a:pt x="18073" y="27655"/>
                    </a:cubicBezTo>
                    <a:cubicBezTo>
                      <a:pt x="23970" y="27655"/>
                      <a:pt x="28392" y="23369"/>
                      <a:pt x="28392" y="17090"/>
                    </a:cubicBezTo>
                    <a:close/>
                  </a:path>
                </a:pathLst>
              </a:custGeom>
              <a:solidFill>
                <a:schemeClr val="bg1"/>
              </a:solidFill>
              <a:ln w="0" cap="flat">
                <a:noFill/>
                <a:prstDash val="solid"/>
                <a:miter/>
              </a:ln>
            </p:spPr>
            <p:txBody>
              <a:bodyPr rtlCol="0" anchor="ctr"/>
              <a:lstStyle/>
              <a:p>
                <a:endParaRPr lang="en-GB" sz="1116" dirty="0"/>
              </a:p>
            </p:txBody>
          </p:sp>
          <p:sp>
            <p:nvSpPr>
              <p:cNvPr id="32" name="Freeform: Shape 65">
                <a:extLst>
                  <a:ext uri="{FF2B5EF4-FFF2-40B4-BE49-F238E27FC236}">
                    <a16:creationId xmlns:a16="http://schemas.microsoft.com/office/drawing/2014/main" id="{0F7BF310-17CE-2098-9CAA-459A32E5C061}"/>
                  </a:ext>
                </a:extLst>
              </p:cNvPr>
              <p:cNvSpPr/>
              <p:nvPr/>
            </p:nvSpPr>
            <p:spPr>
              <a:xfrm>
                <a:off x="9196876" y="6515977"/>
                <a:ext cx="30303" cy="33033"/>
              </a:xfrm>
              <a:custGeom>
                <a:avLst/>
                <a:gdLst>
                  <a:gd name="connsiteX0" fmla="*/ 30276 w 30303"/>
                  <a:gd name="connsiteY0" fmla="*/ 0 h 33033"/>
                  <a:gd name="connsiteX1" fmla="*/ 30276 w 30303"/>
                  <a:gd name="connsiteY1" fmla="*/ 33033 h 33033"/>
                  <a:gd name="connsiteX2" fmla="*/ 23997 w 30303"/>
                  <a:gd name="connsiteY2" fmla="*/ 33033 h 33033"/>
                  <a:gd name="connsiteX3" fmla="*/ 7535 w 30303"/>
                  <a:gd name="connsiteY3" fmla="*/ 12995 h 33033"/>
                  <a:gd name="connsiteX4" fmla="*/ 7535 w 30303"/>
                  <a:gd name="connsiteY4" fmla="*/ 33033 h 33033"/>
                  <a:gd name="connsiteX5" fmla="*/ 0 w 30303"/>
                  <a:gd name="connsiteY5" fmla="*/ 33033 h 33033"/>
                  <a:gd name="connsiteX6" fmla="*/ 0 w 30303"/>
                  <a:gd name="connsiteY6" fmla="*/ 0 h 33033"/>
                  <a:gd name="connsiteX7" fmla="*/ 6334 w 30303"/>
                  <a:gd name="connsiteY7" fmla="*/ 0 h 33033"/>
                  <a:gd name="connsiteX8" fmla="*/ 22741 w 30303"/>
                  <a:gd name="connsiteY8" fmla="*/ 20038 h 33033"/>
                  <a:gd name="connsiteX9" fmla="*/ 22741 w 30303"/>
                  <a:gd name="connsiteY9" fmla="*/ 0 h 33033"/>
                  <a:gd name="connsiteX10" fmla="*/ 30303 w 30303"/>
                  <a:gd name="connsiteY10" fmla="*/ 0 h 3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303" h="33033">
                    <a:moveTo>
                      <a:pt x="30276" y="0"/>
                    </a:moveTo>
                    <a:lnTo>
                      <a:pt x="30276" y="33033"/>
                    </a:lnTo>
                    <a:lnTo>
                      <a:pt x="23997" y="33033"/>
                    </a:lnTo>
                    <a:lnTo>
                      <a:pt x="7535" y="12995"/>
                    </a:lnTo>
                    <a:lnTo>
                      <a:pt x="7535" y="33033"/>
                    </a:lnTo>
                    <a:lnTo>
                      <a:pt x="0" y="33033"/>
                    </a:lnTo>
                    <a:lnTo>
                      <a:pt x="0" y="0"/>
                    </a:lnTo>
                    <a:lnTo>
                      <a:pt x="6334" y="0"/>
                    </a:lnTo>
                    <a:lnTo>
                      <a:pt x="22741" y="20038"/>
                    </a:lnTo>
                    <a:lnTo>
                      <a:pt x="22741" y="0"/>
                    </a:lnTo>
                    <a:lnTo>
                      <a:pt x="30303" y="0"/>
                    </a:lnTo>
                    <a:close/>
                  </a:path>
                </a:pathLst>
              </a:custGeom>
              <a:solidFill>
                <a:schemeClr val="bg1"/>
              </a:solidFill>
              <a:ln w="0" cap="flat">
                <a:noFill/>
                <a:prstDash val="solid"/>
                <a:miter/>
              </a:ln>
            </p:spPr>
            <p:txBody>
              <a:bodyPr rtlCol="0" anchor="ctr"/>
              <a:lstStyle/>
              <a:p>
                <a:endParaRPr lang="en-GB" sz="1116" dirty="0"/>
              </a:p>
            </p:txBody>
          </p:sp>
          <p:sp>
            <p:nvSpPr>
              <p:cNvPr id="33" name="Freeform: Shape 66">
                <a:extLst>
                  <a:ext uri="{FF2B5EF4-FFF2-40B4-BE49-F238E27FC236}">
                    <a16:creationId xmlns:a16="http://schemas.microsoft.com/office/drawing/2014/main" id="{796A56BD-B39D-FE10-BF70-A3ED35C8C6AC}"/>
                  </a:ext>
                </a:extLst>
              </p:cNvPr>
              <p:cNvSpPr/>
              <p:nvPr/>
            </p:nvSpPr>
            <p:spPr>
              <a:xfrm>
                <a:off x="9232393" y="6515404"/>
                <a:ext cx="27463" cy="34152"/>
              </a:xfrm>
              <a:custGeom>
                <a:avLst/>
                <a:gdLst>
                  <a:gd name="connsiteX0" fmla="*/ 0 w 27463"/>
                  <a:gd name="connsiteY0" fmla="*/ 30358 h 34152"/>
                  <a:gd name="connsiteX1" fmla="*/ 2594 w 27463"/>
                  <a:gd name="connsiteY1" fmla="*/ 24597 h 34152"/>
                  <a:gd name="connsiteX2" fmla="*/ 13486 w 27463"/>
                  <a:gd name="connsiteY2" fmla="*/ 28037 h 34152"/>
                  <a:gd name="connsiteX3" fmla="*/ 19847 w 27463"/>
                  <a:gd name="connsiteY3" fmla="*/ 24488 h 34152"/>
                  <a:gd name="connsiteX4" fmla="*/ 655 w 27463"/>
                  <a:gd name="connsiteY4" fmla="*/ 10292 h 34152"/>
                  <a:gd name="connsiteX5" fmla="*/ 14578 w 27463"/>
                  <a:gd name="connsiteY5" fmla="*/ 0 h 34152"/>
                  <a:gd name="connsiteX6" fmla="*/ 26044 w 27463"/>
                  <a:gd name="connsiteY6" fmla="*/ 2921 h 34152"/>
                  <a:gd name="connsiteX7" fmla="*/ 23697 w 27463"/>
                  <a:gd name="connsiteY7" fmla="*/ 8736 h 34152"/>
                  <a:gd name="connsiteX8" fmla="*/ 14551 w 27463"/>
                  <a:gd name="connsiteY8" fmla="*/ 6143 h 34152"/>
                  <a:gd name="connsiteX9" fmla="*/ 8272 w 27463"/>
                  <a:gd name="connsiteY9" fmla="*/ 9910 h 34152"/>
                  <a:gd name="connsiteX10" fmla="*/ 27464 w 27463"/>
                  <a:gd name="connsiteY10" fmla="*/ 23915 h 34152"/>
                  <a:gd name="connsiteX11" fmla="*/ 13459 w 27463"/>
                  <a:gd name="connsiteY11" fmla="*/ 34152 h 34152"/>
                  <a:gd name="connsiteX12" fmla="*/ 0 w 27463"/>
                  <a:gd name="connsiteY12" fmla="*/ 30330 h 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63" h="34152">
                    <a:moveTo>
                      <a:pt x="0" y="30358"/>
                    </a:moveTo>
                    <a:lnTo>
                      <a:pt x="2594" y="24597"/>
                    </a:lnTo>
                    <a:cubicBezTo>
                      <a:pt x="5378" y="26618"/>
                      <a:pt x="9528" y="28037"/>
                      <a:pt x="13486" y="28037"/>
                    </a:cubicBezTo>
                    <a:cubicBezTo>
                      <a:pt x="18018" y="28037"/>
                      <a:pt x="19847" y="26536"/>
                      <a:pt x="19847" y="24488"/>
                    </a:cubicBezTo>
                    <a:cubicBezTo>
                      <a:pt x="19847" y="18318"/>
                      <a:pt x="655" y="22550"/>
                      <a:pt x="655" y="10292"/>
                    </a:cubicBezTo>
                    <a:cubicBezTo>
                      <a:pt x="655" y="4668"/>
                      <a:pt x="5187" y="0"/>
                      <a:pt x="14578" y="0"/>
                    </a:cubicBezTo>
                    <a:cubicBezTo>
                      <a:pt x="18728" y="0"/>
                      <a:pt x="22987" y="983"/>
                      <a:pt x="26044" y="2921"/>
                    </a:cubicBezTo>
                    <a:lnTo>
                      <a:pt x="23697" y="8736"/>
                    </a:lnTo>
                    <a:cubicBezTo>
                      <a:pt x="20639" y="6989"/>
                      <a:pt x="17472" y="6143"/>
                      <a:pt x="14551" y="6143"/>
                    </a:cubicBezTo>
                    <a:cubicBezTo>
                      <a:pt x="10019" y="6143"/>
                      <a:pt x="8272" y="7835"/>
                      <a:pt x="8272" y="9910"/>
                    </a:cubicBezTo>
                    <a:cubicBezTo>
                      <a:pt x="8272" y="15998"/>
                      <a:pt x="27464" y="11794"/>
                      <a:pt x="27464" y="23915"/>
                    </a:cubicBezTo>
                    <a:cubicBezTo>
                      <a:pt x="27464" y="29430"/>
                      <a:pt x="22877" y="34152"/>
                      <a:pt x="13459" y="34152"/>
                    </a:cubicBezTo>
                    <a:cubicBezTo>
                      <a:pt x="8217" y="34152"/>
                      <a:pt x="2948" y="32596"/>
                      <a:pt x="0" y="30330"/>
                    </a:cubicBezTo>
                    <a:close/>
                  </a:path>
                </a:pathLst>
              </a:custGeom>
              <a:solidFill>
                <a:schemeClr val="bg1"/>
              </a:solidFill>
              <a:ln w="0" cap="flat">
                <a:noFill/>
                <a:prstDash val="solid"/>
                <a:miter/>
              </a:ln>
            </p:spPr>
            <p:txBody>
              <a:bodyPr rtlCol="0" anchor="ctr"/>
              <a:lstStyle/>
              <a:p>
                <a:endParaRPr lang="en-GB" sz="1116" dirty="0"/>
              </a:p>
            </p:txBody>
          </p:sp>
          <p:sp>
            <p:nvSpPr>
              <p:cNvPr id="34" name="Freeform: Shape 67">
                <a:extLst>
                  <a:ext uri="{FF2B5EF4-FFF2-40B4-BE49-F238E27FC236}">
                    <a16:creationId xmlns:a16="http://schemas.microsoft.com/office/drawing/2014/main" id="{3BF05C36-875C-6B3D-3990-2EC410DCF74A}"/>
                  </a:ext>
                </a:extLst>
              </p:cNvPr>
              <p:cNvSpPr/>
              <p:nvPr/>
            </p:nvSpPr>
            <p:spPr>
              <a:xfrm>
                <a:off x="9284646" y="6511145"/>
                <a:ext cx="3112" cy="44144"/>
              </a:xfrm>
              <a:custGeom>
                <a:avLst/>
                <a:gdLst>
                  <a:gd name="connsiteX0" fmla="*/ 0 w 3112"/>
                  <a:gd name="connsiteY0" fmla="*/ 0 h 44144"/>
                  <a:gd name="connsiteX1" fmla="*/ 3112 w 3112"/>
                  <a:gd name="connsiteY1" fmla="*/ 0 h 44144"/>
                  <a:gd name="connsiteX2" fmla="*/ 3112 w 3112"/>
                  <a:gd name="connsiteY2" fmla="*/ 44144 h 44144"/>
                  <a:gd name="connsiteX3" fmla="*/ 0 w 3112"/>
                  <a:gd name="connsiteY3" fmla="*/ 44144 h 44144"/>
                  <a:gd name="connsiteX4" fmla="*/ 0 w 3112"/>
                  <a:gd name="connsiteY4" fmla="*/ 0 h 44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2" h="44144">
                    <a:moveTo>
                      <a:pt x="0" y="0"/>
                    </a:moveTo>
                    <a:lnTo>
                      <a:pt x="3112" y="0"/>
                    </a:lnTo>
                    <a:lnTo>
                      <a:pt x="3112" y="44144"/>
                    </a:lnTo>
                    <a:lnTo>
                      <a:pt x="0" y="44144"/>
                    </a:lnTo>
                    <a:lnTo>
                      <a:pt x="0" y="0"/>
                    </a:lnTo>
                    <a:close/>
                  </a:path>
                </a:pathLst>
              </a:custGeom>
              <a:solidFill>
                <a:schemeClr val="bg1"/>
              </a:solidFill>
              <a:ln w="0" cap="flat">
                <a:noFill/>
                <a:prstDash val="solid"/>
                <a:miter/>
              </a:ln>
            </p:spPr>
            <p:txBody>
              <a:bodyPr rtlCol="0" anchor="ctr"/>
              <a:lstStyle/>
              <a:p>
                <a:endParaRPr lang="en-GB" sz="1116" dirty="0"/>
              </a:p>
            </p:txBody>
          </p:sp>
          <p:sp>
            <p:nvSpPr>
              <p:cNvPr id="35" name="Freeform: Shape 68">
                <a:extLst>
                  <a:ext uri="{FF2B5EF4-FFF2-40B4-BE49-F238E27FC236}">
                    <a16:creationId xmlns:a16="http://schemas.microsoft.com/office/drawing/2014/main" id="{20668F78-3752-1316-6F45-8059FA8DCBC7}"/>
                  </a:ext>
                </a:extLst>
              </p:cNvPr>
              <p:cNvSpPr/>
              <p:nvPr/>
            </p:nvSpPr>
            <p:spPr>
              <a:xfrm>
                <a:off x="9310936" y="6515977"/>
                <a:ext cx="31750" cy="33033"/>
              </a:xfrm>
              <a:custGeom>
                <a:avLst/>
                <a:gdLst>
                  <a:gd name="connsiteX0" fmla="*/ 0 w 31750"/>
                  <a:gd name="connsiteY0" fmla="*/ 0 h 33033"/>
                  <a:gd name="connsiteX1" fmla="*/ 13923 w 31750"/>
                  <a:gd name="connsiteY1" fmla="*/ 0 h 33033"/>
                  <a:gd name="connsiteX2" fmla="*/ 31750 w 31750"/>
                  <a:gd name="connsiteY2" fmla="*/ 16517 h 33033"/>
                  <a:gd name="connsiteX3" fmla="*/ 13923 w 31750"/>
                  <a:gd name="connsiteY3" fmla="*/ 33033 h 33033"/>
                  <a:gd name="connsiteX4" fmla="*/ 0 w 31750"/>
                  <a:gd name="connsiteY4" fmla="*/ 33033 h 33033"/>
                  <a:gd name="connsiteX5" fmla="*/ 0 w 31750"/>
                  <a:gd name="connsiteY5" fmla="*/ 0 h 33033"/>
                  <a:gd name="connsiteX6" fmla="*/ 13623 w 31750"/>
                  <a:gd name="connsiteY6" fmla="*/ 28938 h 33033"/>
                  <a:gd name="connsiteX7" fmla="*/ 27027 w 31750"/>
                  <a:gd name="connsiteY7" fmla="*/ 16517 h 33033"/>
                  <a:gd name="connsiteX8" fmla="*/ 13623 w 31750"/>
                  <a:gd name="connsiteY8" fmla="*/ 4122 h 33033"/>
                  <a:gd name="connsiteX9" fmla="*/ 4696 w 31750"/>
                  <a:gd name="connsiteY9" fmla="*/ 4122 h 33033"/>
                  <a:gd name="connsiteX10" fmla="*/ 4696 w 31750"/>
                  <a:gd name="connsiteY10" fmla="*/ 28938 h 33033"/>
                  <a:gd name="connsiteX11" fmla="*/ 13623 w 31750"/>
                  <a:gd name="connsiteY11" fmla="*/ 28938 h 3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750" h="33033">
                    <a:moveTo>
                      <a:pt x="0" y="0"/>
                    </a:moveTo>
                    <a:lnTo>
                      <a:pt x="13923" y="0"/>
                    </a:lnTo>
                    <a:cubicBezTo>
                      <a:pt x="24543" y="0"/>
                      <a:pt x="31750" y="6689"/>
                      <a:pt x="31750" y="16517"/>
                    </a:cubicBezTo>
                    <a:cubicBezTo>
                      <a:pt x="31750" y="26345"/>
                      <a:pt x="24543" y="33033"/>
                      <a:pt x="13923" y="33033"/>
                    </a:cubicBezTo>
                    <a:lnTo>
                      <a:pt x="0" y="33033"/>
                    </a:lnTo>
                    <a:lnTo>
                      <a:pt x="0" y="0"/>
                    </a:lnTo>
                    <a:close/>
                    <a:moveTo>
                      <a:pt x="13623" y="28938"/>
                    </a:moveTo>
                    <a:cubicBezTo>
                      <a:pt x="21785" y="28938"/>
                      <a:pt x="27027" y="23942"/>
                      <a:pt x="27027" y="16517"/>
                    </a:cubicBezTo>
                    <a:cubicBezTo>
                      <a:pt x="27027" y="9091"/>
                      <a:pt x="21785" y="4122"/>
                      <a:pt x="13623" y="4122"/>
                    </a:cubicBezTo>
                    <a:lnTo>
                      <a:pt x="4696" y="4122"/>
                    </a:lnTo>
                    <a:lnTo>
                      <a:pt x="4696" y="28938"/>
                    </a:lnTo>
                    <a:lnTo>
                      <a:pt x="13623" y="28938"/>
                    </a:lnTo>
                    <a:close/>
                  </a:path>
                </a:pathLst>
              </a:custGeom>
              <a:solidFill>
                <a:schemeClr val="bg1"/>
              </a:solidFill>
              <a:ln w="0" cap="flat">
                <a:noFill/>
                <a:prstDash val="solid"/>
                <a:miter/>
              </a:ln>
            </p:spPr>
            <p:txBody>
              <a:bodyPr rtlCol="0" anchor="ctr"/>
              <a:lstStyle/>
              <a:p>
                <a:endParaRPr lang="en-GB" sz="1116" dirty="0"/>
              </a:p>
            </p:txBody>
          </p:sp>
          <p:sp>
            <p:nvSpPr>
              <p:cNvPr id="36" name="Freeform: Shape 69">
                <a:extLst>
                  <a:ext uri="{FF2B5EF4-FFF2-40B4-BE49-F238E27FC236}">
                    <a16:creationId xmlns:a16="http://schemas.microsoft.com/office/drawing/2014/main" id="{C61C3D3B-9054-3012-9F51-C6BEF146128B}"/>
                  </a:ext>
                </a:extLst>
              </p:cNvPr>
              <p:cNvSpPr/>
              <p:nvPr/>
            </p:nvSpPr>
            <p:spPr>
              <a:xfrm>
                <a:off x="9349948" y="6515977"/>
                <a:ext cx="23969" cy="33033"/>
              </a:xfrm>
              <a:custGeom>
                <a:avLst/>
                <a:gdLst>
                  <a:gd name="connsiteX0" fmla="*/ 23970 w 23969"/>
                  <a:gd name="connsiteY0" fmla="*/ 28938 h 33033"/>
                  <a:gd name="connsiteX1" fmla="*/ 23970 w 23969"/>
                  <a:gd name="connsiteY1" fmla="*/ 33033 h 33033"/>
                  <a:gd name="connsiteX2" fmla="*/ 0 w 23969"/>
                  <a:gd name="connsiteY2" fmla="*/ 33033 h 33033"/>
                  <a:gd name="connsiteX3" fmla="*/ 0 w 23969"/>
                  <a:gd name="connsiteY3" fmla="*/ 0 h 33033"/>
                  <a:gd name="connsiteX4" fmla="*/ 23314 w 23969"/>
                  <a:gd name="connsiteY4" fmla="*/ 0 h 33033"/>
                  <a:gd name="connsiteX5" fmla="*/ 23314 w 23969"/>
                  <a:gd name="connsiteY5" fmla="*/ 4095 h 33033"/>
                  <a:gd name="connsiteX6" fmla="*/ 4723 w 23969"/>
                  <a:gd name="connsiteY6" fmla="*/ 4095 h 33033"/>
                  <a:gd name="connsiteX7" fmla="*/ 4723 w 23969"/>
                  <a:gd name="connsiteY7" fmla="*/ 14251 h 33033"/>
                  <a:gd name="connsiteX8" fmla="*/ 21267 w 23969"/>
                  <a:gd name="connsiteY8" fmla="*/ 14251 h 33033"/>
                  <a:gd name="connsiteX9" fmla="*/ 21267 w 23969"/>
                  <a:gd name="connsiteY9" fmla="*/ 18264 h 33033"/>
                  <a:gd name="connsiteX10" fmla="*/ 4723 w 23969"/>
                  <a:gd name="connsiteY10" fmla="*/ 18264 h 33033"/>
                  <a:gd name="connsiteX11" fmla="*/ 4723 w 23969"/>
                  <a:gd name="connsiteY11" fmla="*/ 28938 h 33033"/>
                  <a:gd name="connsiteX12" fmla="*/ 23970 w 23969"/>
                  <a:gd name="connsiteY12" fmla="*/ 28938 h 3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969" h="33033">
                    <a:moveTo>
                      <a:pt x="23970" y="28938"/>
                    </a:moveTo>
                    <a:lnTo>
                      <a:pt x="23970" y="33033"/>
                    </a:lnTo>
                    <a:lnTo>
                      <a:pt x="0" y="33033"/>
                    </a:lnTo>
                    <a:lnTo>
                      <a:pt x="0" y="0"/>
                    </a:lnTo>
                    <a:lnTo>
                      <a:pt x="23314" y="0"/>
                    </a:lnTo>
                    <a:lnTo>
                      <a:pt x="23314" y="4095"/>
                    </a:lnTo>
                    <a:lnTo>
                      <a:pt x="4723" y="4095"/>
                    </a:lnTo>
                    <a:lnTo>
                      <a:pt x="4723" y="14251"/>
                    </a:lnTo>
                    <a:lnTo>
                      <a:pt x="21267" y="14251"/>
                    </a:lnTo>
                    <a:lnTo>
                      <a:pt x="21267" y="18264"/>
                    </a:lnTo>
                    <a:lnTo>
                      <a:pt x="4723" y="18264"/>
                    </a:lnTo>
                    <a:lnTo>
                      <a:pt x="4723" y="28938"/>
                    </a:lnTo>
                    <a:lnTo>
                      <a:pt x="23970" y="28938"/>
                    </a:lnTo>
                    <a:close/>
                  </a:path>
                </a:pathLst>
              </a:custGeom>
              <a:solidFill>
                <a:schemeClr val="bg1"/>
              </a:solidFill>
              <a:ln w="0" cap="flat">
                <a:noFill/>
                <a:prstDash val="solid"/>
                <a:miter/>
              </a:ln>
            </p:spPr>
            <p:txBody>
              <a:bodyPr rtlCol="0" anchor="ctr"/>
              <a:lstStyle/>
              <a:p>
                <a:endParaRPr lang="en-GB" sz="1116" dirty="0"/>
              </a:p>
            </p:txBody>
          </p:sp>
          <p:sp>
            <p:nvSpPr>
              <p:cNvPr id="37" name="Freeform: Shape 70">
                <a:extLst>
                  <a:ext uri="{FF2B5EF4-FFF2-40B4-BE49-F238E27FC236}">
                    <a16:creationId xmlns:a16="http://schemas.microsoft.com/office/drawing/2014/main" id="{FC1D9D69-DBBB-8AC0-A37F-C01BF61E1300}"/>
                  </a:ext>
                </a:extLst>
              </p:cNvPr>
              <p:cNvSpPr/>
              <p:nvPr/>
            </p:nvSpPr>
            <p:spPr>
              <a:xfrm>
                <a:off x="9378804" y="6515595"/>
                <a:ext cx="30057" cy="33797"/>
              </a:xfrm>
              <a:custGeom>
                <a:avLst/>
                <a:gdLst>
                  <a:gd name="connsiteX0" fmla="*/ 0 w 30057"/>
                  <a:gd name="connsiteY0" fmla="*/ 16899 h 33797"/>
                  <a:gd name="connsiteX1" fmla="*/ 17499 w 30057"/>
                  <a:gd name="connsiteY1" fmla="*/ 0 h 33797"/>
                  <a:gd name="connsiteX2" fmla="*/ 30057 w 30057"/>
                  <a:gd name="connsiteY2" fmla="*/ 5132 h 33797"/>
                  <a:gd name="connsiteX3" fmla="*/ 27000 w 30057"/>
                  <a:gd name="connsiteY3" fmla="*/ 8108 h 33797"/>
                  <a:gd name="connsiteX4" fmla="*/ 17718 w 30057"/>
                  <a:gd name="connsiteY4" fmla="*/ 4204 h 33797"/>
                  <a:gd name="connsiteX5" fmla="*/ 4750 w 30057"/>
                  <a:gd name="connsiteY5" fmla="*/ 16899 h 33797"/>
                  <a:gd name="connsiteX6" fmla="*/ 17718 w 30057"/>
                  <a:gd name="connsiteY6" fmla="*/ 29593 h 33797"/>
                  <a:gd name="connsiteX7" fmla="*/ 27000 w 30057"/>
                  <a:gd name="connsiteY7" fmla="*/ 25635 h 33797"/>
                  <a:gd name="connsiteX8" fmla="*/ 30057 w 30057"/>
                  <a:gd name="connsiteY8" fmla="*/ 28611 h 33797"/>
                  <a:gd name="connsiteX9" fmla="*/ 17472 w 30057"/>
                  <a:gd name="connsiteY9" fmla="*/ 33798 h 33797"/>
                  <a:gd name="connsiteX10" fmla="*/ 27 w 30057"/>
                  <a:gd name="connsiteY10" fmla="*/ 16899 h 3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057" h="33797">
                    <a:moveTo>
                      <a:pt x="0" y="16899"/>
                    </a:moveTo>
                    <a:cubicBezTo>
                      <a:pt x="0" y="7125"/>
                      <a:pt x="7453" y="0"/>
                      <a:pt x="17499" y="0"/>
                    </a:cubicBezTo>
                    <a:cubicBezTo>
                      <a:pt x="22604" y="0"/>
                      <a:pt x="27027" y="1747"/>
                      <a:pt x="30057" y="5132"/>
                    </a:cubicBezTo>
                    <a:lnTo>
                      <a:pt x="27000" y="8108"/>
                    </a:lnTo>
                    <a:cubicBezTo>
                      <a:pt x="24461" y="5405"/>
                      <a:pt x="21349" y="4204"/>
                      <a:pt x="17718" y="4204"/>
                    </a:cubicBezTo>
                    <a:cubicBezTo>
                      <a:pt x="10265" y="4204"/>
                      <a:pt x="4750" y="9582"/>
                      <a:pt x="4750" y="16899"/>
                    </a:cubicBezTo>
                    <a:cubicBezTo>
                      <a:pt x="4750" y="24215"/>
                      <a:pt x="10265" y="29593"/>
                      <a:pt x="17718" y="29593"/>
                    </a:cubicBezTo>
                    <a:cubicBezTo>
                      <a:pt x="21349" y="29593"/>
                      <a:pt x="24461" y="28310"/>
                      <a:pt x="27000" y="25635"/>
                    </a:cubicBezTo>
                    <a:lnTo>
                      <a:pt x="30057" y="28611"/>
                    </a:lnTo>
                    <a:cubicBezTo>
                      <a:pt x="27027" y="31996"/>
                      <a:pt x="22604" y="33798"/>
                      <a:pt x="17472" y="33798"/>
                    </a:cubicBezTo>
                    <a:cubicBezTo>
                      <a:pt x="7480" y="33798"/>
                      <a:pt x="27" y="26672"/>
                      <a:pt x="27" y="16899"/>
                    </a:cubicBezTo>
                    <a:close/>
                  </a:path>
                </a:pathLst>
              </a:custGeom>
              <a:solidFill>
                <a:schemeClr val="bg1"/>
              </a:solidFill>
              <a:ln w="0" cap="flat">
                <a:noFill/>
                <a:prstDash val="solid"/>
                <a:miter/>
              </a:ln>
            </p:spPr>
            <p:txBody>
              <a:bodyPr rtlCol="0" anchor="ctr"/>
              <a:lstStyle/>
              <a:p>
                <a:endParaRPr lang="en-GB" sz="1116" dirty="0"/>
              </a:p>
            </p:txBody>
          </p:sp>
          <p:sp>
            <p:nvSpPr>
              <p:cNvPr id="38" name="Freeform: Shape 71">
                <a:extLst>
                  <a:ext uri="{FF2B5EF4-FFF2-40B4-BE49-F238E27FC236}">
                    <a16:creationId xmlns:a16="http://schemas.microsoft.com/office/drawing/2014/main" id="{A462887E-0D59-6CC2-144B-3A4C6DEBAE66}"/>
                  </a:ext>
                </a:extLst>
              </p:cNvPr>
              <p:cNvSpPr/>
              <p:nvPr/>
            </p:nvSpPr>
            <p:spPr>
              <a:xfrm>
                <a:off x="9415632" y="6515977"/>
                <a:ext cx="23969" cy="33033"/>
              </a:xfrm>
              <a:custGeom>
                <a:avLst/>
                <a:gdLst>
                  <a:gd name="connsiteX0" fmla="*/ 23970 w 23969"/>
                  <a:gd name="connsiteY0" fmla="*/ 28938 h 33033"/>
                  <a:gd name="connsiteX1" fmla="*/ 23970 w 23969"/>
                  <a:gd name="connsiteY1" fmla="*/ 33033 h 33033"/>
                  <a:gd name="connsiteX2" fmla="*/ 0 w 23969"/>
                  <a:gd name="connsiteY2" fmla="*/ 33033 h 33033"/>
                  <a:gd name="connsiteX3" fmla="*/ 0 w 23969"/>
                  <a:gd name="connsiteY3" fmla="*/ 0 h 33033"/>
                  <a:gd name="connsiteX4" fmla="*/ 23314 w 23969"/>
                  <a:gd name="connsiteY4" fmla="*/ 0 h 33033"/>
                  <a:gd name="connsiteX5" fmla="*/ 23314 w 23969"/>
                  <a:gd name="connsiteY5" fmla="*/ 4095 h 33033"/>
                  <a:gd name="connsiteX6" fmla="*/ 4723 w 23969"/>
                  <a:gd name="connsiteY6" fmla="*/ 4095 h 33033"/>
                  <a:gd name="connsiteX7" fmla="*/ 4723 w 23969"/>
                  <a:gd name="connsiteY7" fmla="*/ 14251 h 33033"/>
                  <a:gd name="connsiteX8" fmla="*/ 21267 w 23969"/>
                  <a:gd name="connsiteY8" fmla="*/ 14251 h 33033"/>
                  <a:gd name="connsiteX9" fmla="*/ 21267 w 23969"/>
                  <a:gd name="connsiteY9" fmla="*/ 18264 h 33033"/>
                  <a:gd name="connsiteX10" fmla="*/ 4723 w 23969"/>
                  <a:gd name="connsiteY10" fmla="*/ 18264 h 33033"/>
                  <a:gd name="connsiteX11" fmla="*/ 4723 w 23969"/>
                  <a:gd name="connsiteY11" fmla="*/ 28938 h 33033"/>
                  <a:gd name="connsiteX12" fmla="*/ 23970 w 23969"/>
                  <a:gd name="connsiteY12" fmla="*/ 28938 h 3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969" h="33033">
                    <a:moveTo>
                      <a:pt x="23970" y="28938"/>
                    </a:moveTo>
                    <a:lnTo>
                      <a:pt x="23970" y="33033"/>
                    </a:lnTo>
                    <a:lnTo>
                      <a:pt x="0" y="33033"/>
                    </a:lnTo>
                    <a:lnTo>
                      <a:pt x="0" y="0"/>
                    </a:lnTo>
                    <a:lnTo>
                      <a:pt x="23314" y="0"/>
                    </a:lnTo>
                    <a:lnTo>
                      <a:pt x="23314" y="4095"/>
                    </a:lnTo>
                    <a:lnTo>
                      <a:pt x="4723" y="4095"/>
                    </a:lnTo>
                    <a:lnTo>
                      <a:pt x="4723" y="14251"/>
                    </a:lnTo>
                    <a:lnTo>
                      <a:pt x="21267" y="14251"/>
                    </a:lnTo>
                    <a:lnTo>
                      <a:pt x="21267" y="18264"/>
                    </a:lnTo>
                    <a:lnTo>
                      <a:pt x="4723" y="18264"/>
                    </a:lnTo>
                    <a:lnTo>
                      <a:pt x="4723" y="28938"/>
                    </a:lnTo>
                    <a:lnTo>
                      <a:pt x="23970" y="28938"/>
                    </a:lnTo>
                    <a:close/>
                  </a:path>
                </a:pathLst>
              </a:custGeom>
              <a:solidFill>
                <a:schemeClr val="bg1"/>
              </a:solidFill>
              <a:ln w="0" cap="flat">
                <a:noFill/>
                <a:prstDash val="solid"/>
                <a:miter/>
              </a:ln>
            </p:spPr>
            <p:txBody>
              <a:bodyPr rtlCol="0" anchor="ctr"/>
              <a:lstStyle/>
              <a:p>
                <a:endParaRPr lang="en-GB" sz="1116" dirty="0"/>
              </a:p>
            </p:txBody>
          </p:sp>
          <p:sp>
            <p:nvSpPr>
              <p:cNvPr id="39" name="Freeform: Shape 72">
                <a:extLst>
                  <a:ext uri="{FF2B5EF4-FFF2-40B4-BE49-F238E27FC236}">
                    <a16:creationId xmlns:a16="http://schemas.microsoft.com/office/drawing/2014/main" id="{B0D0CBDA-F018-8CEC-602E-A7C844F8EFA3}"/>
                  </a:ext>
                </a:extLst>
              </p:cNvPr>
              <p:cNvSpPr/>
              <p:nvPr/>
            </p:nvSpPr>
            <p:spPr>
              <a:xfrm>
                <a:off x="9447327" y="6515977"/>
                <a:ext cx="35189" cy="33033"/>
              </a:xfrm>
              <a:custGeom>
                <a:avLst/>
                <a:gdLst>
                  <a:gd name="connsiteX0" fmla="*/ 30603 w 35189"/>
                  <a:gd name="connsiteY0" fmla="*/ 33033 h 33033"/>
                  <a:gd name="connsiteX1" fmla="*/ 30549 w 35189"/>
                  <a:gd name="connsiteY1" fmla="*/ 8982 h 33033"/>
                  <a:gd name="connsiteX2" fmla="*/ 18619 w 35189"/>
                  <a:gd name="connsiteY2" fmla="*/ 29020 h 33033"/>
                  <a:gd name="connsiteX3" fmla="*/ 16462 w 35189"/>
                  <a:gd name="connsiteY3" fmla="*/ 29020 h 33033"/>
                  <a:gd name="connsiteX4" fmla="*/ 4532 w 35189"/>
                  <a:gd name="connsiteY4" fmla="*/ 9118 h 33033"/>
                  <a:gd name="connsiteX5" fmla="*/ 4532 w 35189"/>
                  <a:gd name="connsiteY5" fmla="*/ 33033 h 33033"/>
                  <a:gd name="connsiteX6" fmla="*/ 0 w 35189"/>
                  <a:gd name="connsiteY6" fmla="*/ 33033 h 33033"/>
                  <a:gd name="connsiteX7" fmla="*/ 0 w 35189"/>
                  <a:gd name="connsiteY7" fmla="*/ 0 h 33033"/>
                  <a:gd name="connsiteX8" fmla="*/ 3877 w 35189"/>
                  <a:gd name="connsiteY8" fmla="*/ 0 h 33033"/>
                  <a:gd name="connsiteX9" fmla="*/ 17663 w 35189"/>
                  <a:gd name="connsiteY9" fmla="*/ 23205 h 33033"/>
                  <a:gd name="connsiteX10" fmla="*/ 31259 w 35189"/>
                  <a:gd name="connsiteY10" fmla="*/ 0 h 33033"/>
                  <a:gd name="connsiteX11" fmla="*/ 35135 w 35189"/>
                  <a:gd name="connsiteY11" fmla="*/ 0 h 33033"/>
                  <a:gd name="connsiteX12" fmla="*/ 35190 w 35189"/>
                  <a:gd name="connsiteY12" fmla="*/ 33033 h 33033"/>
                  <a:gd name="connsiteX13" fmla="*/ 30658 w 35189"/>
                  <a:gd name="connsiteY13" fmla="*/ 33033 h 3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9" h="33033">
                    <a:moveTo>
                      <a:pt x="30603" y="33033"/>
                    </a:moveTo>
                    <a:lnTo>
                      <a:pt x="30549" y="8982"/>
                    </a:lnTo>
                    <a:lnTo>
                      <a:pt x="18619" y="29020"/>
                    </a:lnTo>
                    <a:lnTo>
                      <a:pt x="16462" y="29020"/>
                    </a:lnTo>
                    <a:lnTo>
                      <a:pt x="4532" y="9118"/>
                    </a:lnTo>
                    <a:lnTo>
                      <a:pt x="4532" y="33033"/>
                    </a:lnTo>
                    <a:lnTo>
                      <a:pt x="0" y="33033"/>
                    </a:lnTo>
                    <a:lnTo>
                      <a:pt x="0" y="0"/>
                    </a:lnTo>
                    <a:lnTo>
                      <a:pt x="3877" y="0"/>
                    </a:lnTo>
                    <a:lnTo>
                      <a:pt x="17663" y="23205"/>
                    </a:lnTo>
                    <a:lnTo>
                      <a:pt x="31259" y="0"/>
                    </a:lnTo>
                    <a:lnTo>
                      <a:pt x="35135" y="0"/>
                    </a:lnTo>
                    <a:lnTo>
                      <a:pt x="35190" y="33033"/>
                    </a:lnTo>
                    <a:lnTo>
                      <a:pt x="30658" y="33033"/>
                    </a:lnTo>
                    <a:close/>
                  </a:path>
                </a:pathLst>
              </a:custGeom>
              <a:solidFill>
                <a:schemeClr val="bg1"/>
              </a:solidFill>
              <a:ln w="0" cap="flat">
                <a:noFill/>
                <a:prstDash val="solid"/>
                <a:miter/>
              </a:ln>
            </p:spPr>
            <p:txBody>
              <a:bodyPr rtlCol="0" anchor="ctr"/>
              <a:lstStyle/>
              <a:p>
                <a:endParaRPr lang="en-GB" sz="1116" dirty="0"/>
              </a:p>
            </p:txBody>
          </p:sp>
          <p:sp>
            <p:nvSpPr>
              <p:cNvPr id="40" name="Freeform: Shape 73">
                <a:extLst>
                  <a:ext uri="{FF2B5EF4-FFF2-40B4-BE49-F238E27FC236}">
                    <a16:creationId xmlns:a16="http://schemas.microsoft.com/office/drawing/2014/main" id="{D3C52A1B-449D-0C94-6B53-3C820583E82E}"/>
                  </a:ext>
                </a:extLst>
              </p:cNvPr>
              <p:cNvSpPr/>
              <p:nvPr/>
            </p:nvSpPr>
            <p:spPr>
              <a:xfrm>
                <a:off x="9492427" y="6515977"/>
                <a:ext cx="28419" cy="33033"/>
              </a:xfrm>
              <a:custGeom>
                <a:avLst/>
                <a:gdLst>
                  <a:gd name="connsiteX0" fmla="*/ 28392 w 28419"/>
                  <a:gd name="connsiteY0" fmla="*/ 24106 h 33033"/>
                  <a:gd name="connsiteX1" fmla="*/ 15752 w 28419"/>
                  <a:gd name="connsiteY1" fmla="*/ 33033 h 33033"/>
                  <a:gd name="connsiteX2" fmla="*/ 0 w 28419"/>
                  <a:gd name="connsiteY2" fmla="*/ 33033 h 33033"/>
                  <a:gd name="connsiteX3" fmla="*/ 0 w 28419"/>
                  <a:gd name="connsiteY3" fmla="*/ 0 h 33033"/>
                  <a:gd name="connsiteX4" fmla="*/ 14824 w 28419"/>
                  <a:gd name="connsiteY4" fmla="*/ 0 h 33033"/>
                  <a:gd name="connsiteX5" fmla="*/ 26672 w 28419"/>
                  <a:gd name="connsiteY5" fmla="*/ 8545 h 33033"/>
                  <a:gd name="connsiteX6" fmla="*/ 22250 w 28419"/>
                  <a:gd name="connsiteY6" fmla="*/ 15916 h 33033"/>
                  <a:gd name="connsiteX7" fmla="*/ 28419 w 28419"/>
                  <a:gd name="connsiteY7" fmla="*/ 24133 h 33033"/>
                  <a:gd name="connsiteX8" fmla="*/ 4723 w 28419"/>
                  <a:gd name="connsiteY8" fmla="*/ 3822 h 33033"/>
                  <a:gd name="connsiteX9" fmla="*/ 4723 w 28419"/>
                  <a:gd name="connsiteY9" fmla="*/ 14387 h 33033"/>
                  <a:gd name="connsiteX10" fmla="*/ 14387 w 28419"/>
                  <a:gd name="connsiteY10" fmla="*/ 14387 h 33033"/>
                  <a:gd name="connsiteX11" fmla="*/ 21949 w 28419"/>
                  <a:gd name="connsiteY11" fmla="*/ 9091 h 33033"/>
                  <a:gd name="connsiteX12" fmla="*/ 14387 w 28419"/>
                  <a:gd name="connsiteY12" fmla="*/ 3822 h 33033"/>
                  <a:gd name="connsiteX13" fmla="*/ 4723 w 28419"/>
                  <a:gd name="connsiteY13" fmla="*/ 3822 h 33033"/>
                  <a:gd name="connsiteX14" fmla="*/ 23642 w 28419"/>
                  <a:gd name="connsiteY14" fmla="*/ 23751 h 33033"/>
                  <a:gd name="connsiteX15" fmla="*/ 15561 w 28419"/>
                  <a:gd name="connsiteY15" fmla="*/ 18237 h 33033"/>
                  <a:gd name="connsiteX16" fmla="*/ 4723 w 28419"/>
                  <a:gd name="connsiteY16" fmla="*/ 18237 h 33033"/>
                  <a:gd name="connsiteX17" fmla="*/ 4723 w 28419"/>
                  <a:gd name="connsiteY17" fmla="*/ 29238 h 33033"/>
                  <a:gd name="connsiteX18" fmla="*/ 15561 w 28419"/>
                  <a:gd name="connsiteY18" fmla="*/ 29238 h 33033"/>
                  <a:gd name="connsiteX19" fmla="*/ 23642 w 28419"/>
                  <a:gd name="connsiteY19" fmla="*/ 23778 h 3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419" h="33033">
                    <a:moveTo>
                      <a:pt x="28392" y="24106"/>
                    </a:moveTo>
                    <a:cubicBezTo>
                      <a:pt x="28392" y="29757"/>
                      <a:pt x="24106" y="33033"/>
                      <a:pt x="15752" y="33033"/>
                    </a:cubicBezTo>
                    <a:lnTo>
                      <a:pt x="0" y="33033"/>
                    </a:lnTo>
                    <a:lnTo>
                      <a:pt x="0" y="0"/>
                    </a:lnTo>
                    <a:lnTo>
                      <a:pt x="14824" y="0"/>
                    </a:lnTo>
                    <a:cubicBezTo>
                      <a:pt x="22413" y="0"/>
                      <a:pt x="26672" y="3194"/>
                      <a:pt x="26672" y="8545"/>
                    </a:cubicBezTo>
                    <a:cubicBezTo>
                      <a:pt x="26672" y="12121"/>
                      <a:pt x="24843" y="14633"/>
                      <a:pt x="22250" y="15916"/>
                    </a:cubicBezTo>
                    <a:cubicBezTo>
                      <a:pt x="25962" y="16953"/>
                      <a:pt x="28419" y="19738"/>
                      <a:pt x="28419" y="24133"/>
                    </a:cubicBezTo>
                    <a:close/>
                    <a:moveTo>
                      <a:pt x="4723" y="3822"/>
                    </a:moveTo>
                    <a:lnTo>
                      <a:pt x="4723" y="14387"/>
                    </a:lnTo>
                    <a:lnTo>
                      <a:pt x="14387" y="14387"/>
                    </a:lnTo>
                    <a:cubicBezTo>
                      <a:pt x="19192" y="14387"/>
                      <a:pt x="21949" y="12585"/>
                      <a:pt x="21949" y="9091"/>
                    </a:cubicBezTo>
                    <a:cubicBezTo>
                      <a:pt x="21949" y="5597"/>
                      <a:pt x="19219" y="3822"/>
                      <a:pt x="14387" y="3822"/>
                    </a:cubicBezTo>
                    <a:lnTo>
                      <a:pt x="4723" y="3822"/>
                    </a:lnTo>
                    <a:close/>
                    <a:moveTo>
                      <a:pt x="23642" y="23751"/>
                    </a:moveTo>
                    <a:cubicBezTo>
                      <a:pt x="23642" y="19929"/>
                      <a:pt x="20803" y="18237"/>
                      <a:pt x="15561" y="18237"/>
                    </a:cubicBezTo>
                    <a:lnTo>
                      <a:pt x="4723" y="18237"/>
                    </a:lnTo>
                    <a:lnTo>
                      <a:pt x="4723" y="29238"/>
                    </a:lnTo>
                    <a:lnTo>
                      <a:pt x="15561" y="29238"/>
                    </a:lnTo>
                    <a:cubicBezTo>
                      <a:pt x="20803" y="29238"/>
                      <a:pt x="23642" y="27600"/>
                      <a:pt x="23642" y="23778"/>
                    </a:cubicBezTo>
                    <a:close/>
                  </a:path>
                </a:pathLst>
              </a:custGeom>
              <a:solidFill>
                <a:schemeClr val="bg1"/>
              </a:solidFill>
              <a:ln w="0" cap="flat">
                <a:noFill/>
                <a:prstDash val="solid"/>
                <a:miter/>
              </a:ln>
            </p:spPr>
            <p:txBody>
              <a:bodyPr rtlCol="0" anchor="ctr"/>
              <a:lstStyle/>
              <a:p>
                <a:endParaRPr lang="en-GB" sz="1116" dirty="0"/>
              </a:p>
            </p:txBody>
          </p:sp>
          <p:sp>
            <p:nvSpPr>
              <p:cNvPr id="41" name="Freeform: Shape 74">
                <a:extLst>
                  <a:ext uri="{FF2B5EF4-FFF2-40B4-BE49-F238E27FC236}">
                    <a16:creationId xmlns:a16="http://schemas.microsoft.com/office/drawing/2014/main" id="{FBDCE214-2642-4A65-686E-26DB32EF51CE}"/>
                  </a:ext>
                </a:extLst>
              </p:cNvPr>
              <p:cNvSpPr/>
              <p:nvPr/>
            </p:nvSpPr>
            <p:spPr>
              <a:xfrm>
                <a:off x="9528190" y="6515977"/>
                <a:ext cx="23969" cy="33033"/>
              </a:xfrm>
              <a:custGeom>
                <a:avLst/>
                <a:gdLst>
                  <a:gd name="connsiteX0" fmla="*/ 23970 w 23969"/>
                  <a:gd name="connsiteY0" fmla="*/ 28938 h 33033"/>
                  <a:gd name="connsiteX1" fmla="*/ 23970 w 23969"/>
                  <a:gd name="connsiteY1" fmla="*/ 33033 h 33033"/>
                  <a:gd name="connsiteX2" fmla="*/ 0 w 23969"/>
                  <a:gd name="connsiteY2" fmla="*/ 33033 h 33033"/>
                  <a:gd name="connsiteX3" fmla="*/ 0 w 23969"/>
                  <a:gd name="connsiteY3" fmla="*/ 0 h 33033"/>
                  <a:gd name="connsiteX4" fmla="*/ 23314 w 23969"/>
                  <a:gd name="connsiteY4" fmla="*/ 0 h 33033"/>
                  <a:gd name="connsiteX5" fmla="*/ 23314 w 23969"/>
                  <a:gd name="connsiteY5" fmla="*/ 4095 h 33033"/>
                  <a:gd name="connsiteX6" fmla="*/ 4723 w 23969"/>
                  <a:gd name="connsiteY6" fmla="*/ 4095 h 33033"/>
                  <a:gd name="connsiteX7" fmla="*/ 4723 w 23969"/>
                  <a:gd name="connsiteY7" fmla="*/ 14251 h 33033"/>
                  <a:gd name="connsiteX8" fmla="*/ 21267 w 23969"/>
                  <a:gd name="connsiteY8" fmla="*/ 14251 h 33033"/>
                  <a:gd name="connsiteX9" fmla="*/ 21267 w 23969"/>
                  <a:gd name="connsiteY9" fmla="*/ 18264 h 33033"/>
                  <a:gd name="connsiteX10" fmla="*/ 4723 w 23969"/>
                  <a:gd name="connsiteY10" fmla="*/ 18264 h 33033"/>
                  <a:gd name="connsiteX11" fmla="*/ 4723 w 23969"/>
                  <a:gd name="connsiteY11" fmla="*/ 28938 h 33033"/>
                  <a:gd name="connsiteX12" fmla="*/ 23970 w 23969"/>
                  <a:gd name="connsiteY12" fmla="*/ 28938 h 3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969" h="33033">
                    <a:moveTo>
                      <a:pt x="23970" y="28938"/>
                    </a:moveTo>
                    <a:lnTo>
                      <a:pt x="23970" y="33033"/>
                    </a:lnTo>
                    <a:lnTo>
                      <a:pt x="0" y="33033"/>
                    </a:lnTo>
                    <a:lnTo>
                      <a:pt x="0" y="0"/>
                    </a:lnTo>
                    <a:lnTo>
                      <a:pt x="23314" y="0"/>
                    </a:lnTo>
                    <a:lnTo>
                      <a:pt x="23314" y="4095"/>
                    </a:lnTo>
                    <a:lnTo>
                      <a:pt x="4723" y="4095"/>
                    </a:lnTo>
                    <a:lnTo>
                      <a:pt x="4723" y="14251"/>
                    </a:lnTo>
                    <a:lnTo>
                      <a:pt x="21267" y="14251"/>
                    </a:lnTo>
                    <a:lnTo>
                      <a:pt x="21267" y="18264"/>
                    </a:lnTo>
                    <a:lnTo>
                      <a:pt x="4723" y="18264"/>
                    </a:lnTo>
                    <a:lnTo>
                      <a:pt x="4723" y="28938"/>
                    </a:lnTo>
                    <a:lnTo>
                      <a:pt x="23970" y="28938"/>
                    </a:lnTo>
                    <a:close/>
                  </a:path>
                </a:pathLst>
              </a:custGeom>
              <a:solidFill>
                <a:schemeClr val="bg1"/>
              </a:solidFill>
              <a:ln w="0" cap="flat">
                <a:noFill/>
                <a:prstDash val="solid"/>
                <a:miter/>
              </a:ln>
            </p:spPr>
            <p:txBody>
              <a:bodyPr rtlCol="0" anchor="ctr"/>
              <a:lstStyle/>
              <a:p>
                <a:endParaRPr lang="en-GB" sz="1116" dirty="0"/>
              </a:p>
            </p:txBody>
          </p:sp>
          <p:sp>
            <p:nvSpPr>
              <p:cNvPr id="42" name="Freeform: Shape 75">
                <a:extLst>
                  <a:ext uri="{FF2B5EF4-FFF2-40B4-BE49-F238E27FC236}">
                    <a16:creationId xmlns:a16="http://schemas.microsoft.com/office/drawing/2014/main" id="{C497DDDD-BAC0-92D1-88AA-93BA13E93CB9}"/>
                  </a:ext>
                </a:extLst>
              </p:cNvPr>
              <p:cNvSpPr/>
              <p:nvPr/>
            </p:nvSpPr>
            <p:spPr>
              <a:xfrm>
                <a:off x="9559858" y="6515977"/>
                <a:ext cx="27245" cy="33033"/>
              </a:xfrm>
              <a:custGeom>
                <a:avLst/>
                <a:gdLst>
                  <a:gd name="connsiteX0" fmla="*/ 22086 w 27245"/>
                  <a:gd name="connsiteY0" fmla="*/ 33033 h 33033"/>
                  <a:gd name="connsiteX1" fmla="*/ 14960 w 27245"/>
                  <a:gd name="connsiteY1" fmla="*/ 22905 h 33033"/>
                  <a:gd name="connsiteX2" fmla="*/ 12886 w 27245"/>
                  <a:gd name="connsiteY2" fmla="*/ 22987 h 33033"/>
                  <a:gd name="connsiteX3" fmla="*/ 4723 w 27245"/>
                  <a:gd name="connsiteY3" fmla="*/ 22987 h 33033"/>
                  <a:gd name="connsiteX4" fmla="*/ 4723 w 27245"/>
                  <a:gd name="connsiteY4" fmla="*/ 33033 h 33033"/>
                  <a:gd name="connsiteX5" fmla="*/ 0 w 27245"/>
                  <a:gd name="connsiteY5" fmla="*/ 33033 h 33033"/>
                  <a:gd name="connsiteX6" fmla="*/ 0 w 27245"/>
                  <a:gd name="connsiteY6" fmla="*/ 0 h 33033"/>
                  <a:gd name="connsiteX7" fmla="*/ 12886 w 27245"/>
                  <a:gd name="connsiteY7" fmla="*/ 0 h 33033"/>
                  <a:gd name="connsiteX8" fmla="*/ 26672 w 27245"/>
                  <a:gd name="connsiteY8" fmla="*/ 11521 h 33033"/>
                  <a:gd name="connsiteX9" fmla="*/ 19410 w 27245"/>
                  <a:gd name="connsiteY9" fmla="*/ 21949 h 33033"/>
                  <a:gd name="connsiteX10" fmla="*/ 27246 w 27245"/>
                  <a:gd name="connsiteY10" fmla="*/ 33033 h 33033"/>
                  <a:gd name="connsiteX11" fmla="*/ 22113 w 27245"/>
                  <a:gd name="connsiteY11" fmla="*/ 33033 h 33033"/>
                  <a:gd name="connsiteX12" fmla="*/ 21949 w 27245"/>
                  <a:gd name="connsiteY12" fmla="*/ 11521 h 33033"/>
                  <a:gd name="connsiteX13" fmla="*/ 12749 w 27245"/>
                  <a:gd name="connsiteY13" fmla="*/ 4122 h 33033"/>
                  <a:gd name="connsiteX14" fmla="*/ 4723 w 27245"/>
                  <a:gd name="connsiteY14" fmla="*/ 4122 h 33033"/>
                  <a:gd name="connsiteX15" fmla="*/ 4723 w 27245"/>
                  <a:gd name="connsiteY15" fmla="*/ 18974 h 33033"/>
                  <a:gd name="connsiteX16" fmla="*/ 12749 w 27245"/>
                  <a:gd name="connsiteY16" fmla="*/ 18974 h 33033"/>
                  <a:gd name="connsiteX17" fmla="*/ 21949 w 27245"/>
                  <a:gd name="connsiteY17" fmla="*/ 11521 h 3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245" h="33033">
                    <a:moveTo>
                      <a:pt x="22086" y="33033"/>
                    </a:moveTo>
                    <a:lnTo>
                      <a:pt x="14960" y="22905"/>
                    </a:lnTo>
                    <a:cubicBezTo>
                      <a:pt x="14305" y="22959"/>
                      <a:pt x="13595" y="22987"/>
                      <a:pt x="12886" y="22987"/>
                    </a:cubicBezTo>
                    <a:lnTo>
                      <a:pt x="4723" y="22987"/>
                    </a:lnTo>
                    <a:lnTo>
                      <a:pt x="4723" y="33033"/>
                    </a:lnTo>
                    <a:lnTo>
                      <a:pt x="0" y="33033"/>
                    </a:lnTo>
                    <a:lnTo>
                      <a:pt x="0" y="0"/>
                    </a:lnTo>
                    <a:lnTo>
                      <a:pt x="12886" y="0"/>
                    </a:lnTo>
                    <a:cubicBezTo>
                      <a:pt x="21458" y="0"/>
                      <a:pt x="26672" y="4341"/>
                      <a:pt x="26672" y="11521"/>
                    </a:cubicBezTo>
                    <a:cubicBezTo>
                      <a:pt x="26672" y="16626"/>
                      <a:pt x="24024" y="20284"/>
                      <a:pt x="19410" y="21949"/>
                    </a:cubicBezTo>
                    <a:lnTo>
                      <a:pt x="27246" y="33033"/>
                    </a:lnTo>
                    <a:lnTo>
                      <a:pt x="22113" y="33033"/>
                    </a:lnTo>
                    <a:close/>
                    <a:moveTo>
                      <a:pt x="21949" y="11521"/>
                    </a:moveTo>
                    <a:cubicBezTo>
                      <a:pt x="21949" y="6798"/>
                      <a:pt x="18782" y="4122"/>
                      <a:pt x="12749" y="4122"/>
                    </a:cubicBezTo>
                    <a:lnTo>
                      <a:pt x="4723" y="4122"/>
                    </a:lnTo>
                    <a:lnTo>
                      <a:pt x="4723" y="18974"/>
                    </a:lnTo>
                    <a:lnTo>
                      <a:pt x="12749" y="18974"/>
                    </a:lnTo>
                    <a:cubicBezTo>
                      <a:pt x="18782" y="18974"/>
                      <a:pt x="21949" y="16244"/>
                      <a:pt x="21949" y="11521"/>
                    </a:cubicBezTo>
                    <a:close/>
                  </a:path>
                </a:pathLst>
              </a:custGeom>
              <a:solidFill>
                <a:schemeClr val="bg1"/>
              </a:solidFill>
              <a:ln w="0" cap="flat">
                <a:noFill/>
                <a:prstDash val="solid"/>
                <a:miter/>
              </a:ln>
            </p:spPr>
            <p:txBody>
              <a:bodyPr rtlCol="0" anchor="ctr"/>
              <a:lstStyle/>
              <a:p>
                <a:endParaRPr lang="en-GB" sz="1116" dirty="0"/>
              </a:p>
            </p:txBody>
          </p:sp>
          <p:sp>
            <p:nvSpPr>
              <p:cNvPr id="43" name="Freeform: Shape 76">
                <a:extLst>
                  <a:ext uri="{FF2B5EF4-FFF2-40B4-BE49-F238E27FC236}">
                    <a16:creationId xmlns:a16="http://schemas.microsoft.com/office/drawing/2014/main" id="{4528B8E9-8F6B-233B-24A7-AC1CBA330629}"/>
                  </a:ext>
                </a:extLst>
              </p:cNvPr>
              <p:cNvSpPr/>
              <p:nvPr/>
            </p:nvSpPr>
            <p:spPr>
              <a:xfrm>
                <a:off x="9602665" y="6515595"/>
                <a:ext cx="24815" cy="33415"/>
              </a:xfrm>
              <a:custGeom>
                <a:avLst/>
                <a:gdLst>
                  <a:gd name="connsiteX0" fmla="*/ 24816 w 24815"/>
                  <a:gd name="connsiteY0" fmla="*/ 29320 h 33415"/>
                  <a:gd name="connsiteX1" fmla="*/ 24816 w 24815"/>
                  <a:gd name="connsiteY1" fmla="*/ 33415 h 33415"/>
                  <a:gd name="connsiteX2" fmla="*/ 1092 w 24815"/>
                  <a:gd name="connsiteY2" fmla="*/ 33415 h 33415"/>
                  <a:gd name="connsiteX3" fmla="*/ 1092 w 24815"/>
                  <a:gd name="connsiteY3" fmla="*/ 30194 h 33415"/>
                  <a:gd name="connsiteX4" fmla="*/ 14551 w 24815"/>
                  <a:gd name="connsiteY4" fmla="*/ 17226 h 33415"/>
                  <a:gd name="connsiteX5" fmla="*/ 18701 w 24815"/>
                  <a:gd name="connsiteY5" fmla="*/ 9664 h 33415"/>
                  <a:gd name="connsiteX6" fmla="*/ 11657 w 24815"/>
                  <a:gd name="connsiteY6" fmla="*/ 4204 h 33415"/>
                  <a:gd name="connsiteX7" fmla="*/ 3221 w 24815"/>
                  <a:gd name="connsiteY7" fmla="*/ 7781 h 33415"/>
                  <a:gd name="connsiteX8" fmla="*/ 0 w 24815"/>
                  <a:gd name="connsiteY8" fmla="*/ 4996 h 33415"/>
                  <a:gd name="connsiteX9" fmla="*/ 12067 w 24815"/>
                  <a:gd name="connsiteY9" fmla="*/ 0 h 33415"/>
                  <a:gd name="connsiteX10" fmla="*/ 23396 w 24815"/>
                  <a:gd name="connsiteY10" fmla="*/ 9200 h 33415"/>
                  <a:gd name="connsiteX11" fmla="*/ 17963 w 24815"/>
                  <a:gd name="connsiteY11" fmla="*/ 19574 h 33415"/>
                  <a:gd name="connsiteX12" fmla="*/ 7862 w 24815"/>
                  <a:gd name="connsiteY12" fmla="*/ 29293 h 33415"/>
                  <a:gd name="connsiteX13" fmla="*/ 24789 w 24815"/>
                  <a:gd name="connsiteY13" fmla="*/ 29293 h 3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15" h="33415">
                    <a:moveTo>
                      <a:pt x="24816" y="29320"/>
                    </a:moveTo>
                    <a:lnTo>
                      <a:pt x="24816" y="33415"/>
                    </a:lnTo>
                    <a:lnTo>
                      <a:pt x="1092" y="33415"/>
                    </a:lnTo>
                    <a:lnTo>
                      <a:pt x="1092" y="30194"/>
                    </a:lnTo>
                    <a:lnTo>
                      <a:pt x="14551" y="17226"/>
                    </a:lnTo>
                    <a:cubicBezTo>
                      <a:pt x="18045" y="13814"/>
                      <a:pt x="18701" y="11739"/>
                      <a:pt x="18701" y="9664"/>
                    </a:cubicBezTo>
                    <a:cubicBezTo>
                      <a:pt x="18701" y="6279"/>
                      <a:pt x="16298" y="4204"/>
                      <a:pt x="11657" y="4204"/>
                    </a:cubicBezTo>
                    <a:cubicBezTo>
                      <a:pt x="8108" y="4204"/>
                      <a:pt x="5242" y="5324"/>
                      <a:pt x="3221" y="7781"/>
                    </a:cubicBezTo>
                    <a:lnTo>
                      <a:pt x="0" y="4996"/>
                    </a:lnTo>
                    <a:cubicBezTo>
                      <a:pt x="2539" y="1829"/>
                      <a:pt x="6934" y="0"/>
                      <a:pt x="12067" y="0"/>
                    </a:cubicBezTo>
                    <a:cubicBezTo>
                      <a:pt x="18946" y="0"/>
                      <a:pt x="23396" y="3549"/>
                      <a:pt x="23396" y="9200"/>
                    </a:cubicBezTo>
                    <a:cubicBezTo>
                      <a:pt x="23396" y="12422"/>
                      <a:pt x="22441" y="15288"/>
                      <a:pt x="17963" y="19574"/>
                    </a:cubicBezTo>
                    <a:lnTo>
                      <a:pt x="7862" y="29293"/>
                    </a:lnTo>
                    <a:lnTo>
                      <a:pt x="24789" y="29293"/>
                    </a:lnTo>
                    <a:close/>
                  </a:path>
                </a:pathLst>
              </a:custGeom>
              <a:solidFill>
                <a:schemeClr val="bg1"/>
              </a:solidFill>
              <a:ln w="0" cap="flat">
                <a:noFill/>
                <a:prstDash val="solid"/>
                <a:miter/>
              </a:ln>
            </p:spPr>
            <p:txBody>
              <a:bodyPr rtlCol="0" anchor="ctr"/>
              <a:lstStyle/>
              <a:p>
                <a:endParaRPr lang="en-GB" sz="1116" dirty="0"/>
              </a:p>
            </p:txBody>
          </p:sp>
          <p:sp>
            <p:nvSpPr>
              <p:cNvPr id="44" name="Freeform: Shape 77">
                <a:extLst>
                  <a:ext uri="{FF2B5EF4-FFF2-40B4-BE49-F238E27FC236}">
                    <a16:creationId xmlns:a16="http://schemas.microsoft.com/office/drawing/2014/main" id="{F9B92E76-279A-4C98-EC82-CA7697A1FBAB}"/>
                  </a:ext>
                </a:extLst>
              </p:cNvPr>
              <p:cNvSpPr/>
              <p:nvPr/>
            </p:nvSpPr>
            <p:spPr>
              <a:xfrm>
                <a:off x="9631248" y="6515595"/>
                <a:ext cx="26945" cy="33797"/>
              </a:xfrm>
              <a:custGeom>
                <a:avLst/>
                <a:gdLst>
                  <a:gd name="connsiteX0" fmla="*/ 0 w 26945"/>
                  <a:gd name="connsiteY0" fmla="*/ 16899 h 33797"/>
                  <a:gd name="connsiteX1" fmla="*/ 13486 w 26945"/>
                  <a:gd name="connsiteY1" fmla="*/ 0 h 33797"/>
                  <a:gd name="connsiteX2" fmla="*/ 26945 w 26945"/>
                  <a:gd name="connsiteY2" fmla="*/ 16899 h 33797"/>
                  <a:gd name="connsiteX3" fmla="*/ 13486 w 26945"/>
                  <a:gd name="connsiteY3" fmla="*/ 33798 h 33797"/>
                  <a:gd name="connsiteX4" fmla="*/ 0 w 26945"/>
                  <a:gd name="connsiteY4" fmla="*/ 16899 h 33797"/>
                  <a:gd name="connsiteX5" fmla="*/ 22222 w 26945"/>
                  <a:gd name="connsiteY5" fmla="*/ 16899 h 33797"/>
                  <a:gd name="connsiteX6" fmla="*/ 13486 w 26945"/>
                  <a:gd name="connsiteY6" fmla="*/ 4204 h 33797"/>
                  <a:gd name="connsiteX7" fmla="*/ 4723 w 26945"/>
                  <a:gd name="connsiteY7" fmla="*/ 16899 h 33797"/>
                  <a:gd name="connsiteX8" fmla="*/ 13486 w 26945"/>
                  <a:gd name="connsiteY8" fmla="*/ 29593 h 33797"/>
                  <a:gd name="connsiteX9" fmla="*/ 22222 w 26945"/>
                  <a:gd name="connsiteY9" fmla="*/ 16899 h 3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5" h="33797">
                    <a:moveTo>
                      <a:pt x="0" y="16899"/>
                    </a:moveTo>
                    <a:cubicBezTo>
                      <a:pt x="0" y="6143"/>
                      <a:pt x="5760" y="0"/>
                      <a:pt x="13486" y="0"/>
                    </a:cubicBezTo>
                    <a:cubicBezTo>
                      <a:pt x="21212" y="0"/>
                      <a:pt x="26945" y="6143"/>
                      <a:pt x="26945" y="16899"/>
                    </a:cubicBezTo>
                    <a:cubicBezTo>
                      <a:pt x="26945" y="27655"/>
                      <a:pt x="21185" y="33798"/>
                      <a:pt x="13486" y="33798"/>
                    </a:cubicBezTo>
                    <a:cubicBezTo>
                      <a:pt x="5788" y="33798"/>
                      <a:pt x="0" y="27655"/>
                      <a:pt x="0" y="16899"/>
                    </a:cubicBezTo>
                    <a:close/>
                    <a:moveTo>
                      <a:pt x="22222" y="16899"/>
                    </a:moveTo>
                    <a:cubicBezTo>
                      <a:pt x="22222" y="8463"/>
                      <a:pt x="18646" y="4204"/>
                      <a:pt x="13486" y="4204"/>
                    </a:cubicBezTo>
                    <a:cubicBezTo>
                      <a:pt x="8327" y="4204"/>
                      <a:pt x="4723" y="8463"/>
                      <a:pt x="4723" y="16899"/>
                    </a:cubicBezTo>
                    <a:cubicBezTo>
                      <a:pt x="4723" y="25335"/>
                      <a:pt x="8299" y="29593"/>
                      <a:pt x="13486" y="29593"/>
                    </a:cubicBezTo>
                    <a:cubicBezTo>
                      <a:pt x="18673" y="29593"/>
                      <a:pt x="22222" y="25335"/>
                      <a:pt x="22222" y="16899"/>
                    </a:cubicBezTo>
                    <a:close/>
                  </a:path>
                </a:pathLst>
              </a:custGeom>
              <a:solidFill>
                <a:schemeClr val="bg1"/>
              </a:solidFill>
              <a:ln w="0" cap="flat">
                <a:noFill/>
                <a:prstDash val="solid"/>
                <a:miter/>
              </a:ln>
            </p:spPr>
            <p:txBody>
              <a:bodyPr rtlCol="0" anchor="ctr"/>
              <a:lstStyle/>
              <a:p>
                <a:endParaRPr lang="en-GB" sz="1116" dirty="0"/>
              </a:p>
            </p:txBody>
          </p:sp>
          <p:sp>
            <p:nvSpPr>
              <p:cNvPr id="45" name="Freeform: Shape 78">
                <a:extLst>
                  <a:ext uri="{FF2B5EF4-FFF2-40B4-BE49-F238E27FC236}">
                    <a16:creationId xmlns:a16="http://schemas.microsoft.com/office/drawing/2014/main" id="{49EA850C-7FBA-7C2A-28E3-3B0F3CA96699}"/>
                  </a:ext>
                </a:extLst>
              </p:cNvPr>
              <p:cNvSpPr/>
              <p:nvPr/>
            </p:nvSpPr>
            <p:spPr>
              <a:xfrm>
                <a:off x="9661033" y="6515595"/>
                <a:ext cx="24815" cy="33415"/>
              </a:xfrm>
              <a:custGeom>
                <a:avLst/>
                <a:gdLst>
                  <a:gd name="connsiteX0" fmla="*/ 24816 w 24815"/>
                  <a:gd name="connsiteY0" fmla="*/ 29320 h 33415"/>
                  <a:gd name="connsiteX1" fmla="*/ 24816 w 24815"/>
                  <a:gd name="connsiteY1" fmla="*/ 33415 h 33415"/>
                  <a:gd name="connsiteX2" fmla="*/ 1092 w 24815"/>
                  <a:gd name="connsiteY2" fmla="*/ 33415 h 33415"/>
                  <a:gd name="connsiteX3" fmla="*/ 1092 w 24815"/>
                  <a:gd name="connsiteY3" fmla="*/ 30194 h 33415"/>
                  <a:gd name="connsiteX4" fmla="*/ 14551 w 24815"/>
                  <a:gd name="connsiteY4" fmla="*/ 17226 h 33415"/>
                  <a:gd name="connsiteX5" fmla="*/ 18701 w 24815"/>
                  <a:gd name="connsiteY5" fmla="*/ 9664 h 33415"/>
                  <a:gd name="connsiteX6" fmla="*/ 11657 w 24815"/>
                  <a:gd name="connsiteY6" fmla="*/ 4204 h 33415"/>
                  <a:gd name="connsiteX7" fmla="*/ 3221 w 24815"/>
                  <a:gd name="connsiteY7" fmla="*/ 7781 h 33415"/>
                  <a:gd name="connsiteX8" fmla="*/ 0 w 24815"/>
                  <a:gd name="connsiteY8" fmla="*/ 4996 h 33415"/>
                  <a:gd name="connsiteX9" fmla="*/ 12067 w 24815"/>
                  <a:gd name="connsiteY9" fmla="*/ 0 h 33415"/>
                  <a:gd name="connsiteX10" fmla="*/ 23396 w 24815"/>
                  <a:gd name="connsiteY10" fmla="*/ 9200 h 33415"/>
                  <a:gd name="connsiteX11" fmla="*/ 17963 w 24815"/>
                  <a:gd name="connsiteY11" fmla="*/ 19574 h 33415"/>
                  <a:gd name="connsiteX12" fmla="*/ 7862 w 24815"/>
                  <a:gd name="connsiteY12" fmla="*/ 29293 h 33415"/>
                  <a:gd name="connsiteX13" fmla="*/ 24788 w 24815"/>
                  <a:gd name="connsiteY13" fmla="*/ 29293 h 3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15" h="33415">
                    <a:moveTo>
                      <a:pt x="24816" y="29320"/>
                    </a:moveTo>
                    <a:lnTo>
                      <a:pt x="24816" y="33415"/>
                    </a:lnTo>
                    <a:lnTo>
                      <a:pt x="1092" y="33415"/>
                    </a:lnTo>
                    <a:lnTo>
                      <a:pt x="1092" y="30194"/>
                    </a:lnTo>
                    <a:lnTo>
                      <a:pt x="14551" y="17226"/>
                    </a:lnTo>
                    <a:cubicBezTo>
                      <a:pt x="18045" y="13814"/>
                      <a:pt x="18701" y="11739"/>
                      <a:pt x="18701" y="9664"/>
                    </a:cubicBezTo>
                    <a:cubicBezTo>
                      <a:pt x="18701" y="6279"/>
                      <a:pt x="16298" y="4204"/>
                      <a:pt x="11657" y="4204"/>
                    </a:cubicBezTo>
                    <a:cubicBezTo>
                      <a:pt x="8108" y="4204"/>
                      <a:pt x="5242" y="5324"/>
                      <a:pt x="3221" y="7781"/>
                    </a:cubicBezTo>
                    <a:lnTo>
                      <a:pt x="0" y="4996"/>
                    </a:lnTo>
                    <a:cubicBezTo>
                      <a:pt x="2539" y="1829"/>
                      <a:pt x="6934" y="0"/>
                      <a:pt x="12067" y="0"/>
                    </a:cubicBezTo>
                    <a:cubicBezTo>
                      <a:pt x="18946" y="0"/>
                      <a:pt x="23396" y="3549"/>
                      <a:pt x="23396" y="9200"/>
                    </a:cubicBezTo>
                    <a:cubicBezTo>
                      <a:pt x="23396" y="12422"/>
                      <a:pt x="22441" y="15288"/>
                      <a:pt x="17963" y="19574"/>
                    </a:cubicBezTo>
                    <a:lnTo>
                      <a:pt x="7862" y="29293"/>
                    </a:lnTo>
                    <a:lnTo>
                      <a:pt x="24788" y="29293"/>
                    </a:lnTo>
                    <a:close/>
                  </a:path>
                </a:pathLst>
              </a:custGeom>
              <a:solidFill>
                <a:schemeClr val="bg1"/>
              </a:solidFill>
              <a:ln w="0" cap="flat">
                <a:noFill/>
                <a:prstDash val="solid"/>
                <a:miter/>
              </a:ln>
            </p:spPr>
            <p:txBody>
              <a:bodyPr rtlCol="0" anchor="ctr"/>
              <a:lstStyle/>
              <a:p>
                <a:endParaRPr lang="en-GB" sz="1116" dirty="0"/>
              </a:p>
            </p:txBody>
          </p:sp>
          <p:sp>
            <p:nvSpPr>
              <p:cNvPr id="46" name="Freeform: Shape 79">
                <a:extLst>
                  <a:ext uri="{FF2B5EF4-FFF2-40B4-BE49-F238E27FC236}">
                    <a16:creationId xmlns:a16="http://schemas.microsoft.com/office/drawing/2014/main" id="{88483063-3208-219A-9F1E-58B5030D05C3}"/>
                  </a:ext>
                </a:extLst>
              </p:cNvPr>
              <p:cNvSpPr/>
              <p:nvPr/>
            </p:nvSpPr>
            <p:spPr>
              <a:xfrm>
                <a:off x="9688797" y="6515977"/>
                <a:ext cx="24897" cy="33005"/>
              </a:xfrm>
              <a:custGeom>
                <a:avLst/>
                <a:gdLst>
                  <a:gd name="connsiteX0" fmla="*/ 24898 w 24897"/>
                  <a:gd name="connsiteY0" fmla="*/ 0 h 33005"/>
                  <a:gd name="connsiteX1" fmla="*/ 24898 w 24897"/>
                  <a:gd name="connsiteY1" fmla="*/ 3194 h 33005"/>
                  <a:gd name="connsiteX2" fmla="*/ 11548 w 24897"/>
                  <a:gd name="connsiteY2" fmla="*/ 33006 h 33005"/>
                  <a:gd name="connsiteX3" fmla="*/ 6552 w 24897"/>
                  <a:gd name="connsiteY3" fmla="*/ 33006 h 33005"/>
                  <a:gd name="connsiteX4" fmla="*/ 19629 w 24897"/>
                  <a:gd name="connsiteY4" fmla="*/ 4095 h 33005"/>
                  <a:gd name="connsiteX5" fmla="*/ 4532 w 24897"/>
                  <a:gd name="connsiteY5" fmla="*/ 4095 h 33005"/>
                  <a:gd name="connsiteX6" fmla="*/ 4532 w 24897"/>
                  <a:gd name="connsiteY6" fmla="*/ 9992 h 33005"/>
                  <a:gd name="connsiteX7" fmla="*/ 0 w 24897"/>
                  <a:gd name="connsiteY7" fmla="*/ 9992 h 33005"/>
                  <a:gd name="connsiteX8" fmla="*/ 0 w 24897"/>
                  <a:gd name="connsiteY8" fmla="*/ 0 h 33005"/>
                  <a:gd name="connsiteX9" fmla="*/ 24898 w 24897"/>
                  <a:gd name="connsiteY9" fmla="*/ 0 h 3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97" h="33005">
                    <a:moveTo>
                      <a:pt x="24898" y="0"/>
                    </a:moveTo>
                    <a:lnTo>
                      <a:pt x="24898" y="3194"/>
                    </a:lnTo>
                    <a:lnTo>
                      <a:pt x="11548" y="33006"/>
                    </a:lnTo>
                    <a:lnTo>
                      <a:pt x="6552" y="33006"/>
                    </a:lnTo>
                    <a:lnTo>
                      <a:pt x="19629" y="4095"/>
                    </a:lnTo>
                    <a:lnTo>
                      <a:pt x="4532" y="4095"/>
                    </a:lnTo>
                    <a:lnTo>
                      <a:pt x="4532" y="9992"/>
                    </a:lnTo>
                    <a:lnTo>
                      <a:pt x="0" y="9992"/>
                    </a:lnTo>
                    <a:lnTo>
                      <a:pt x="0" y="0"/>
                    </a:lnTo>
                    <a:lnTo>
                      <a:pt x="24898" y="0"/>
                    </a:lnTo>
                    <a:close/>
                  </a:path>
                </a:pathLst>
              </a:custGeom>
              <a:solidFill>
                <a:schemeClr val="bg1"/>
              </a:solidFill>
              <a:ln w="0" cap="flat">
                <a:noFill/>
                <a:prstDash val="solid"/>
                <a:miter/>
              </a:ln>
            </p:spPr>
            <p:txBody>
              <a:bodyPr rtlCol="0" anchor="ctr"/>
              <a:lstStyle/>
              <a:p>
                <a:endParaRPr lang="en-GB" sz="1116" dirty="0"/>
              </a:p>
            </p:txBody>
          </p:sp>
          <p:sp>
            <p:nvSpPr>
              <p:cNvPr id="47" name="Freeform: Shape 80">
                <a:extLst>
                  <a:ext uri="{FF2B5EF4-FFF2-40B4-BE49-F238E27FC236}">
                    <a16:creationId xmlns:a16="http://schemas.microsoft.com/office/drawing/2014/main" id="{7DEA9093-1A2E-CFEF-4FF4-D32E40335479}"/>
                  </a:ext>
                </a:extLst>
              </p:cNvPr>
              <p:cNvSpPr/>
              <p:nvPr/>
            </p:nvSpPr>
            <p:spPr>
              <a:xfrm>
                <a:off x="8942111" y="6515977"/>
                <a:ext cx="14250" cy="33033"/>
              </a:xfrm>
              <a:custGeom>
                <a:avLst/>
                <a:gdLst>
                  <a:gd name="connsiteX0" fmla="*/ 14251 w 14250"/>
                  <a:gd name="connsiteY0" fmla="*/ 0 h 33033"/>
                  <a:gd name="connsiteX1" fmla="*/ 14251 w 14250"/>
                  <a:gd name="connsiteY1" fmla="*/ 33033 h 33033"/>
                  <a:gd name="connsiteX2" fmla="*/ 6607 w 14250"/>
                  <a:gd name="connsiteY2" fmla="*/ 33033 h 33033"/>
                  <a:gd name="connsiteX3" fmla="*/ 6607 w 14250"/>
                  <a:gd name="connsiteY3" fmla="*/ 6143 h 33033"/>
                  <a:gd name="connsiteX4" fmla="*/ 0 w 14250"/>
                  <a:gd name="connsiteY4" fmla="*/ 6143 h 33033"/>
                  <a:gd name="connsiteX5" fmla="*/ 0 w 14250"/>
                  <a:gd name="connsiteY5" fmla="*/ 0 h 33033"/>
                  <a:gd name="connsiteX6" fmla="*/ 14251 w 14250"/>
                  <a:gd name="connsiteY6" fmla="*/ 0 h 3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50" h="33033">
                    <a:moveTo>
                      <a:pt x="14251" y="0"/>
                    </a:moveTo>
                    <a:lnTo>
                      <a:pt x="14251" y="33033"/>
                    </a:lnTo>
                    <a:lnTo>
                      <a:pt x="6607" y="33033"/>
                    </a:lnTo>
                    <a:lnTo>
                      <a:pt x="6607" y="6143"/>
                    </a:lnTo>
                    <a:lnTo>
                      <a:pt x="0" y="6143"/>
                    </a:lnTo>
                    <a:lnTo>
                      <a:pt x="0" y="0"/>
                    </a:lnTo>
                    <a:lnTo>
                      <a:pt x="14251" y="0"/>
                    </a:lnTo>
                    <a:close/>
                  </a:path>
                </a:pathLst>
              </a:custGeom>
              <a:solidFill>
                <a:schemeClr val="bg1"/>
              </a:solidFill>
              <a:ln w="0" cap="flat">
                <a:noFill/>
                <a:prstDash val="solid"/>
                <a:miter/>
              </a:ln>
            </p:spPr>
            <p:txBody>
              <a:bodyPr rtlCol="0" anchor="ctr"/>
              <a:lstStyle/>
              <a:p>
                <a:endParaRPr lang="en-GB" sz="1116" dirty="0"/>
              </a:p>
            </p:txBody>
          </p:sp>
        </p:grpSp>
        <p:pic>
          <p:nvPicPr>
            <p:cNvPr id="18" name="Graphic 17">
              <a:extLst>
                <a:ext uri="{FF2B5EF4-FFF2-40B4-BE49-F238E27FC236}">
                  <a16:creationId xmlns:a16="http://schemas.microsoft.com/office/drawing/2014/main" id="{79D2D62C-FADC-0C76-5D50-989783E6447D}"/>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59216" t="41223" r="21375" b="29196"/>
            <a:stretch/>
          </p:blipFill>
          <p:spPr>
            <a:xfrm>
              <a:off x="10115775" y="5995736"/>
              <a:ext cx="654850" cy="561132"/>
            </a:xfrm>
            <a:prstGeom prst="rect">
              <a:avLst/>
            </a:prstGeom>
          </p:spPr>
        </p:pic>
        <p:pic>
          <p:nvPicPr>
            <p:cNvPr id="19" name="Picture 4" descr="WSO | World Stroke Organization">
              <a:extLst>
                <a:ext uri="{FF2B5EF4-FFF2-40B4-BE49-F238E27FC236}">
                  <a16:creationId xmlns:a16="http://schemas.microsoft.com/office/drawing/2014/main" id="{D03140EF-0EFD-691A-07C9-147AED1BEE46}"/>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0777938" y="6077903"/>
              <a:ext cx="756721" cy="397279"/>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a:extLst>
                <a:ext uri="{FF2B5EF4-FFF2-40B4-BE49-F238E27FC236}">
                  <a16:creationId xmlns:a16="http://schemas.microsoft.com/office/drawing/2014/main" id="{AD243F4F-27ED-BC8C-07E2-E3BB3CF6CFAD}"/>
                </a:ext>
              </a:extLst>
            </p:cNvPr>
            <p:cNvCxnSpPr/>
            <p:nvPr/>
          </p:nvCxnSpPr>
          <p:spPr>
            <a:xfrm>
              <a:off x="8685007" y="5893266"/>
              <a:ext cx="0" cy="74061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1" name="Picture 20" descr="A black background with a gold corner&#10;&#10;Description automatically generated">
              <a:extLst>
                <a:ext uri="{FF2B5EF4-FFF2-40B4-BE49-F238E27FC236}">
                  <a16:creationId xmlns:a16="http://schemas.microsoft.com/office/drawing/2014/main" id="{3E3BBE63-DA1D-D4E7-9779-6185B83D47F3}"/>
                </a:ext>
              </a:extLst>
            </p:cNvPr>
            <p:cNvPicPr>
              <a:picLocks noChangeAspect="1"/>
            </p:cNvPicPr>
            <p:nvPr/>
          </p:nvPicPr>
          <p:blipFill rotWithShape="1">
            <a:blip r:embed="rId11"/>
            <a:srcRect r="61640" b="68237"/>
            <a:stretch/>
          </p:blipFill>
          <p:spPr>
            <a:xfrm>
              <a:off x="7909197" y="5879288"/>
              <a:ext cx="577578" cy="787709"/>
            </a:xfrm>
            <a:prstGeom prst="rect">
              <a:avLst/>
            </a:prstGeom>
          </p:spPr>
        </p:pic>
      </p:grpSp>
    </p:spTree>
    <p:extLst>
      <p:ext uri="{BB962C8B-B14F-4D97-AF65-F5344CB8AC3E}">
        <p14:creationId xmlns:p14="http://schemas.microsoft.com/office/powerpoint/2010/main" val="1231757235"/>
      </p:ext>
    </p:extLst>
  </p:cSld>
  <p:clrMapOvr>
    <a:masterClrMapping/>
  </p:clrMapOvr>
  <p:extLst>
    <p:ext uri="{DCECCB84-F9BA-43D5-87BE-67443E8EF086}">
      <p15:sldGuideLst xmlns:p15="http://schemas.microsoft.com/office/powerpoint/2012/main">
        <p15:guide id="1" pos="158" userDrawn="1">
          <p15:clr>
            <a:srgbClr val="FBAE40"/>
          </p15:clr>
        </p15:guide>
        <p15:guide id="2" pos="4604" userDrawn="1">
          <p15:clr>
            <a:srgbClr val="FBAE40"/>
          </p15:clr>
        </p15:guide>
        <p15:guide id="3" orient="horz" pos="1678" userDrawn="1">
          <p15:clr>
            <a:srgbClr val="FBAE40"/>
          </p15:clr>
        </p15:guide>
        <p15:guide id="4" orient="horz" pos="839" userDrawn="1">
          <p15:clr>
            <a:srgbClr val="FBAE40"/>
          </p15:clr>
        </p15:guide>
        <p15:guide id="5" orient="horz" pos="771" userDrawn="1">
          <p15:clr>
            <a:srgbClr val="FBAE40"/>
          </p15:clr>
        </p15:guide>
        <p15:guide id="6" orient="horz" pos="703" userDrawn="1">
          <p15:clr>
            <a:srgbClr val="FBAE40"/>
          </p15:clr>
        </p15:guide>
        <p15:guide id="7" orient="horz" pos="281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0899BC-E3D6-2719-5B60-96743074D3C8}"/>
              </a:ext>
            </a:extLst>
          </p:cNvPr>
          <p:cNvSpPr/>
          <p:nvPr userDrawn="1"/>
        </p:nvSpPr>
        <p:spPr>
          <a:xfrm>
            <a:off x="0" y="0"/>
            <a:ext cx="7559675" cy="1108609"/>
          </a:xfrm>
          <a:prstGeom prst="rect">
            <a:avLst/>
          </a:prstGeom>
          <a:solidFill>
            <a:srgbClr val="005A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258470" y="231395"/>
            <a:ext cx="6098786" cy="665585"/>
          </a:xfrm>
        </p:spPr>
        <p:txBody>
          <a:bodyPr lIns="0" tIns="0" rIns="0" bIns="0">
            <a:normAutofit/>
          </a:bodyPr>
          <a:lstStyle>
            <a:lvl1pPr>
              <a:defRPr sz="2000" b="1">
                <a:solidFill>
                  <a:schemeClr val="bg1"/>
                </a:solidFill>
              </a:defRPr>
            </a:lvl1pPr>
          </a:lstStyle>
          <a:p>
            <a:r>
              <a:rPr lang="en-GB" dirty="0"/>
              <a:t>Click to edit Master </a:t>
            </a:r>
            <a:r>
              <a:rPr lang="en-GB"/>
              <a:t>title style</a:t>
            </a:r>
            <a:endParaRPr lang="en-GB" dirty="0"/>
          </a:p>
        </p:txBody>
      </p:sp>
      <p:sp>
        <p:nvSpPr>
          <p:cNvPr id="4" name="Date Placeholder 3"/>
          <p:cNvSpPr>
            <a:spLocks noGrp="1"/>
          </p:cNvSpPr>
          <p:nvPr>
            <p:ph type="dt" sz="half" idx="10"/>
          </p:nvPr>
        </p:nvSpPr>
        <p:spPr/>
        <p:txBody>
          <a:bodyPr/>
          <a:lstStyle/>
          <a:p>
            <a:fld id="{C764DE79-268F-4C1A-8933-263129D2AF90}" type="datetimeFigureOut">
              <a:rPr lang="en-GB" smtClean="0"/>
              <a:t>20/11/2024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F63A3B-78C7-47BE-AE5E-E10140E04643}" type="slidenum">
              <a:rPr lang="en-GB" smtClean="0"/>
              <a:t>‹#›</a:t>
            </a:fld>
            <a:endParaRPr lang="en-GB" dirty="0"/>
          </a:p>
        </p:txBody>
      </p:sp>
      <p:pic>
        <p:nvPicPr>
          <p:cNvPr id="8" name="Graphic 7">
            <a:extLst>
              <a:ext uri="{FF2B5EF4-FFF2-40B4-BE49-F238E27FC236}">
                <a16:creationId xmlns:a16="http://schemas.microsoft.com/office/drawing/2014/main" id="{01152412-A2CD-4521-F5F1-073EB815CCB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885141" y="131971"/>
            <a:ext cx="1461170" cy="811059"/>
          </a:xfrm>
          <a:prstGeom prst="rect">
            <a:avLst/>
          </a:prstGeom>
        </p:spPr>
      </p:pic>
      <p:sp>
        <p:nvSpPr>
          <p:cNvPr id="9" name="Rectangle 8">
            <a:extLst>
              <a:ext uri="{FF2B5EF4-FFF2-40B4-BE49-F238E27FC236}">
                <a16:creationId xmlns:a16="http://schemas.microsoft.com/office/drawing/2014/main" id="{E14BB73E-7FFE-B0E8-3909-0DD52212AE6F}"/>
              </a:ext>
            </a:extLst>
          </p:cNvPr>
          <p:cNvSpPr/>
          <p:nvPr userDrawn="1"/>
        </p:nvSpPr>
        <p:spPr>
          <a:xfrm>
            <a:off x="0" y="4851133"/>
            <a:ext cx="7559675" cy="476517"/>
          </a:xfrm>
          <a:prstGeom prst="rect">
            <a:avLst/>
          </a:prstGeom>
          <a:solidFill>
            <a:srgbClr val="005778"/>
          </a:solidFill>
          <a:ln>
            <a:solidFill>
              <a:srgbClr val="0057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32879621-0171-3A2C-BE1A-490C700CF68D}"/>
              </a:ext>
            </a:extLst>
          </p:cNvPr>
          <p:cNvSpPr txBox="1"/>
          <p:nvPr userDrawn="1"/>
        </p:nvSpPr>
        <p:spPr>
          <a:xfrm>
            <a:off x="1941775" y="4927906"/>
            <a:ext cx="3676123" cy="307777"/>
          </a:xfrm>
          <a:prstGeom prst="rect">
            <a:avLst/>
          </a:prstGeom>
          <a:noFill/>
        </p:spPr>
        <p:txBody>
          <a:bodyPr wrap="square" rtlCol="0">
            <a:spAutoFit/>
          </a:bodyPr>
          <a:lstStyle/>
          <a:p>
            <a:pPr algn="ctr"/>
            <a:r>
              <a:rPr lang="en-GB" sz="1400" dirty="0">
                <a:solidFill>
                  <a:schemeClr val="bg1"/>
                </a:solidFill>
                <a:latin typeface="+mj-lt"/>
              </a:rPr>
              <a:t>REGIONAL STEERING COMMITTEE </a:t>
            </a:r>
          </a:p>
        </p:txBody>
      </p:sp>
      <p:grpSp>
        <p:nvGrpSpPr>
          <p:cNvPr id="11" name="Group 10">
            <a:extLst>
              <a:ext uri="{FF2B5EF4-FFF2-40B4-BE49-F238E27FC236}">
                <a16:creationId xmlns:a16="http://schemas.microsoft.com/office/drawing/2014/main" id="{D2677A51-0214-05FA-7CC0-BD9CD9073526}"/>
              </a:ext>
            </a:extLst>
          </p:cNvPr>
          <p:cNvGrpSpPr/>
          <p:nvPr userDrawn="1"/>
        </p:nvGrpSpPr>
        <p:grpSpPr>
          <a:xfrm>
            <a:off x="169019" y="4979504"/>
            <a:ext cx="1492535" cy="191711"/>
            <a:chOff x="9472137" y="4376375"/>
            <a:chExt cx="2880759" cy="370024"/>
          </a:xfrm>
        </p:grpSpPr>
        <p:sp>
          <p:nvSpPr>
            <p:cNvPr id="12" name="bg object 57">
              <a:extLst>
                <a:ext uri="{FF2B5EF4-FFF2-40B4-BE49-F238E27FC236}">
                  <a16:creationId xmlns:a16="http://schemas.microsoft.com/office/drawing/2014/main" id="{6A8C652B-DE67-517B-1212-C516D00D5A59}"/>
                </a:ext>
              </a:extLst>
            </p:cNvPr>
            <p:cNvSpPr/>
            <p:nvPr/>
          </p:nvSpPr>
          <p:spPr>
            <a:xfrm>
              <a:off x="10147897" y="4482371"/>
              <a:ext cx="2204999" cy="181720"/>
            </a:xfrm>
            <a:custGeom>
              <a:avLst/>
              <a:gdLst/>
              <a:ahLst/>
              <a:cxnLst/>
              <a:rect l="l" t="t" r="r" b="b"/>
              <a:pathLst>
                <a:path w="4253230" h="350519">
                  <a:moveTo>
                    <a:pt x="157310" y="34409"/>
                  </a:moveTo>
                  <a:lnTo>
                    <a:pt x="120931" y="34409"/>
                  </a:lnTo>
                  <a:lnTo>
                    <a:pt x="120931" y="347060"/>
                  </a:lnTo>
                  <a:lnTo>
                    <a:pt x="157310" y="347060"/>
                  </a:lnTo>
                  <a:lnTo>
                    <a:pt x="157310" y="34409"/>
                  </a:lnTo>
                  <a:close/>
                </a:path>
                <a:path w="4253230" h="350519">
                  <a:moveTo>
                    <a:pt x="278239" y="2946"/>
                  </a:moveTo>
                  <a:lnTo>
                    <a:pt x="0" y="2946"/>
                  </a:lnTo>
                  <a:lnTo>
                    <a:pt x="0" y="34409"/>
                  </a:lnTo>
                  <a:lnTo>
                    <a:pt x="278239" y="34409"/>
                  </a:lnTo>
                  <a:lnTo>
                    <a:pt x="278239" y="2946"/>
                  </a:lnTo>
                  <a:close/>
                </a:path>
                <a:path w="4253230" h="350519">
                  <a:moveTo>
                    <a:pt x="372619" y="2946"/>
                  </a:moveTo>
                  <a:lnTo>
                    <a:pt x="336243" y="2946"/>
                  </a:lnTo>
                  <a:lnTo>
                    <a:pt x="336243" y="347060"/>
                  </a:lnTo>
                  <a:lnTo>
                    <a:pt x="372619" y="347060"/>
                  </a:lnTo>
                  <a:lnTo>
                    <a:pt x="372619" y="188276"/>
                  </a:lnTo>
                  <a:lnTo>
                    <a:pt x="623823" y="188276"/>
                  </a:lnTo>
                  <a:lnTo>
                    <a:pt x="623823" y="156324"/>
                  </a:lnTo>
                  <a:lnTo>
                    <a:pt x="372619" y="156324"/>
                  </a:lnTo>
                  <a:lnTo>
                    <a:pt x="372619" y="2946"/>
                  </a:lnTo>
                  <a:close/>
                </a:path>
                <a:path w="4253230" h="350519">
                  <a:moveTo>
                    <a:pt x="623823" y="188276"/>
                  </a:moveTo>
                  <a:lnTo>
                    <a:pt x="587937" y="188276"/>
                  </a:lnTo>
                  <a:lnTo>
                    <a:pt x="587937" y="347060"/>
                  </a:lnTo>
                  <a:lnTo>
                    <a:pt x="623823" y="347060"/>
                  </a:lnTo>
                  <a:lnTo>
                    <a:pt x="623823" y="188276"/>
                  </a:lnTo>
                  <a:close/>
                </a:path>
                <a:path w="4253230" h="350519">
                  <a:moveTo>
                    <a:pt x="623823" y="2946"/>
                  </a:moveTo>
                  <a:lnTo>
                    <a:pt x="587937" y="2946"/>
                  </a:lnTo>
                  <a:lnTo>
                    <a:pt x="587937" y="156324"/>
                  </a:lnTo>
                  <a:lnTo>
                    <a:pt x="623823" y="156324"/>
                  </a:lnTo>
                  <a:lnTo>
                    <a:pt x="623823" y="2946"/>
                  </a:lnTo>
                  <a:close/>
                </a:path>
                <a:path w="4253230" h="350519">
                  <a:moveTo>
                    <a:pt x="971860" y="2946"/>
                  </a:moveTo>
                  <a:lnTo>
                    <a:pt x="735897" y="2946"/>
                  </a:lnTo>
                  <a:lnTo>
                    <a:pt x="735897" y="347060"/>
                  </a:lnTo>
                  <a:lnTo>
                    <a:pt x="979234" y="347060"/>
                  </a:lnTo>
                  <a:lnTo>
                    <a:pt x="979234" y="315598"/>
                  </a:lnTo>
                  <a:lnTo>
                    <a:pt x="772277" y="315598"/>
                  </a:lnTo>
                  <a:lnTo>
                    <a:pt x="772277" y="187786"/>
                  </a:lnTo>
                  <a:lnTo>
                    <a:pt x="950232" y="187786"/>
                  </a:lnTo>
                  <a:lnTo>
                    <a:pt x="950232" y="156814"/>
                  </a:lnTo>
                  <a:lnTo>
                    <a:pt x="772277" y="156814"/>
                  </a:lnTo>
                  <a:lnTo>
                    <a:pt x="772277" y="34409"/>
                  </a:lnTo>
                  <a:lnTo>
                    <a:pt x="971860" y="34409"/>
                  </a:lnTo>
                  <a:lnTo>
                    <a:pt x="971860" y="2946"/>
                  </a:lnTo>
                  <a:close/>
                </a:path>
                <a:path w="4253230" h="350519">
                  <a:moveTo>
                    <a:pt x="1223548" y="2946"/>
                  </a:moveTo>
                  <a:lnTo>
                    <a:pt x="1193559" y="2946"/>
                  </a:lnTo>
                  <a:lnTo>
                    <a:pt x="1193559" y="347060"/>
                  </a:lnTo>
                  <a:lnTo>
                    <a:pt x="1228462" y="347060"/>
                  </a:lnTo>
                  <a:lnTo>
                    <a:pt x="1228462" y="73245"/>
                  </a:lnTo>
                  <a:lnTo>
                    <a:pt x="1264723" y="73245"/>
                  </a:lnTo>
                  <a:lnTo>
                    <a:pt x="1223548" y="2946"/>
                  </a:lnTo>
                  <a:close/>
                </a:path>
                <a:path w="4253230" h="350519">
                  <a:moveTo>
                    <a:pt x="1550944" y="71771"/>
                  </a:moveTo>
                  <a:lnTo>
                    <a:pt x="1516042" y="71771"/>
                  </a:lnTo>
                  <a:lnTo>
                    <a:pt x="1516042" y="347060"/>
                  </a:lnTo>
                  <a:lnTo>
                    <a:pt x="1550944" y="347060"/>
                  </a:lnTo>
                  <a:lnTo>
                    <a:pt x="1550944" y="71771"/>
                  </a:lnTo>
                  <a:close/>
                </a:path>
                <a:path w="4253230" h="350519">
                  <a:moveTo>
                    <a:pt x="1264723" y="73245"/>
                  </a:moveTo>
                  <a:lnTo>
                    <a:pt x="1228462" y="73245"/>
                  </a:lnTo>
                  <a:lnTo>
                    <a:pt x="1363651" y="303311"/>
                  </a:lnTo>
                  <a:lnTo>
                    <a:pt x="1380856" y="303311"/>
                  </a:lnTo>
                  <a:lnTo>
                    <a:pt x="1407261" y="258084"/>
                  </a:lnTo>
                  <a:lnTo>
                    <a:pt x="1372988" y="258084"/>
                  </a:lnTo>
                  <a:lnTo>
                    <a:pt x="1264723" y="73245"/>
                  </a:lnTo>
                  <a:close/>
                </a:path>
                <a:path w="4253230" h="350519">
                  <a:moveTo>
                    <a:pt x="1550944" y="2946"/>
                  </a:moveTo>
                  <a:lnTo>
                    <a:pt x="1520959" y="2946"/>
                  </a:lnTo>
                  <a:lnTo>
                    <a:pt x="1372988" y="258084"/>
                  </a:lnTo>
                  <a:lnTo>
                    <a:pt x="1407261" y="258084"/>
                  </a:lnTo>
                  <a:lnTo>
                    <a:pt x="1516042" y="71771"/>
                  </a:lnTo>
                  <a:lnTo>
                    <a:pt x="1550944" y="71771"/>
                  </a:lnTo>
                  <a:lnTo>
                    <a:pt x="1550944" y="2946"/>
                  </a:lnTo>
                  <a:close/>
                </a:path>
                <a:path w="4253230" h="350519">
                  <a:moveTo>
                    <a:pt x="1813446" y="0"/>
                  </a:moveTo>
                  <a:lnTo>
                    <a:pt x="1763860" y="5999"/>
                  </a:lnTo>
                  <a:lnTo>
                    <a:pt x="1720228" y="23086"/>
                  </a:lnTo>
                  <a:lnTo>
                    <a:pt x="1683914" y="49896"/>
                  </a:lnTo>
                  <a:lnTo>
                    <a:pt x="1656285" y="85063"/>
                  </a:lnTo>
                  <a:lnTo>
                    <a:pt x="1638706" y="127221"/>
                  </a:lnTo>
                  <a:lnTo>
                    <a:pt x="1632543" y="175005"/>
                  </a:lnTo>
                  <a:lnTo>
                    <a:pt x="1638706" y="222789"/>
                  </a:lnTo>
                  <a:lnTo>
                    <a:pt x="1656285" y="264947"/>
                  </a:lnTo>
                  <a:lnTo>
                    <a:pt x="1683914" y="300114"/>
                  </a:lnTo>
                  <a:lnTo>
                    <a:pt x="1720228" y="326924"/>
                  </a:lnTo>
                  <a:lnTo>
                    <a:pt x="1763860" y="344011"/>
                  </a:lnTo>
                  <a:lnTo>
                    <a:pt x="1813446" y="350010"/>
                  </a:lnTo>
                  <a:lnTo>
                    <a:pt x="1862655" y="344045"/>
                  </a:lnTo>
                  <a:lnTo>
                    <a:pt x="1906102" y="327033"/>
                  </a:lnTo>
                  <a:lnTo>
                    <a:pt x="1918945" y="317565"/>
                  </a:lnTo>
                  <a:lnTo>
                    <a:pt x="1813446" y="317565"/>
                  </a:lnTo>
                  <a:lnTo>
                    <a:pt x="1766463" y="310620"/>
                  </a:lnTo>
                  <a:lnTo>
                    <a:pt x="1726511" y="291027"/>
                  </a:lnTo>
                  <a:lnTo>
                    <a:pt x="1695549" y="260651"/>
                  </a:lnTo>
                  <a:lnTo>
                    <a:pt x="1675536" y="221356"/>
                  </a:lnTo>
                  <a:lnTo>
                    <a:pt x="1668429" y="175005"/>
                  </a:lnTo>
                  <a:lnTo>
                    <a:pt x="1675536" y="128654"/>
                  </a:lnTo>
                  <a:lnTo>
                    <a:pt x="1695549" y="89357"/>
                  </a:lnTo>
                  <a:lnTo>
                    <a:pt x="1726511" y="58980"/>
                  </a:lnTo>
                  <a:lnTo>
                    <a:pt x="1766463" y="39387"/>
                  </a:lnTo>
                  <a:lnTo>
                    <a:pt x="1813446" y="32442"/>
                  </a:lnTo>
                  <a:lnTo>
                    <a:pt x="1918942" y="32442"/>
                  </a:lnTo>
                  <a:lnTo>
                    <a:pt x="1906102" y="22976"/>
                  </a:lnTo>
                  <a:lnTo>
                    <a:pt x="1862655" y="5964"/>
                  </a:lnTo>
                  <a:lnTo>
                    <a:pt x="1813446" y="0"/>
                  </a:lnTo>
                  <a:close/>
                </a:path>
                <a:path w="4253230" h="350519">
                  <a:moveTo>
                    <a:pt x="1918942" y="32442"/>
                  </a:moveTo>
                  <a:lnTo>
                    <a:pt x="1813446" y="32442"/>
                  </a:lnTo>
                  <a:lnTo>
                    <a:pt x="1860140" y="39387"/>
                  </a:lnTo>
                  <a:lnTo>
                    <a:pt x="1899825" y="58980"/>
                  </a:lnTo>
                  <a:lnTo>
                    <a:pt x="1930567" y="89357"/>
                  </a:lnTo>
                  <a:lnTo>
                    <a:pt x="1950431" y="128654"/>
                  </a:lnTo>
                  <a:lnTo>
                    <a:pt x="1957482" y="175005"/>
                  </a:lnTo>
                  <a:lnTo>
                    <a:pt x="1950431" y="221356"/>
                  </a:lnTo>
                  <a:lnTo>
                    <a:pt x="1930567" y="260651"/>
                  </a:lnTo>
                  <a:lnTo>
                    <a:pt x="1899825" y="291027"/>
                  </a:lnTo>
                  <a:lnTo>
                    <a:pt x="1860140" y="310620"/>
                  </a:lnTo>
                  <a:lnTo>
                    <a:pt x="1813446" y="317565"/>
                  </a:lnTo>
                  <a:lnTo>
                    <a:pt x="1918945" y="317565"/>
                  </a:lnTo>
                  <a:lnTo>
                    <a:pt x="1942366" y="300298"/>
                  </a:lnTo>
                  <a:lnTo>
                    <a:pt x="1970028" y="265165"/>
                  </a:lnTo>
                  <a:lnTo>
                    <a:pt x="1987667" y="222959"/>
                  </a:lnTo>
                  <a:lnTo>
                    <a:pt x="1993862" y="175005"/>
                  </a:lnTo>
                  <a:lnTo>
                    <a:pt x="1987667" y="127050"/>
                  </a:lnTo>
                  <a:lnTo>
                    <a:pt x="1970028" y="84843"/>
                  </a:lnTo>
                  <a:lnTo>
                    <a:pt x="1942366" y="49711"/>
                  </a:lnTo>
                  <a:lnTo>
                    <a:pt x="1918942" y="32442"/>
                  </a:lnTo>
                  <a:close/>
                </a:path>
                <a:path w="4253230" h="350519">
                  <a:moveTo>
                    <a:pt x="2049899" y="2946"/>
                  </a:moveTo>
                  <a:lnTo>
                    <a:pt x="2010573" y="2946"/>
                  </a:lnTo>
                  <a:lnTo>
                    <a:pt x="2162963" y="347060"/>
                  </a:lnTo>
                  <a:lnTo>
                    <a:pt x="2198849" y="347060"/>
                  </a:lnTo>
                  <a:lnTo>
                    <a:pt x="2218878" y="301834"/>
                  </a:lnTo>
                  <a:lnTo>
                    <a:pt x="2181645" y="301834"/>
                  </a:lnTo>
                  <a:lnTo>
                    <a:pt x="2049899" y="2946"/>
                  </a:lnTo>
                  <a:close/>
                </a:path>
                <a:path w="4253230" h="350519">
                  <a:moveTo>
                    <a:pt x="2351243" y="2946"/>
                  </a:moveTo>
                  <a:lnTo>
                    <a:pt x="2314374" y="2946"/>
                  </a:lnTo>
                  <a:lnTo>
                    <a:pt x="2181645" y="301834"/>
                  </a:lnTo>
                  <a:lnTo>
                    <a:pt x="2218878" y="301834"/>
                  </a:lnTo>
                  <a:lnTo>
                    <a:pt x="2351243" y="2946"/>
                  </a:lnTo>
                  <a:close/>
                </a:path>
                <a:path w="4253230" h="350519">
                  <a:moveTo>
                    <a:pt x="2636856" y="2946"/>
                  </a:moveTo>
                  <a:lnTo>
                    <a:pt x="2400893" y="2946"/>
                  </a:lnTo>
                  <a:lnTo>
                    <a:pt x="2400893" y="347060"/>
                  </a:lnTo>
                  <a:lnTo>
                    <a:pt x="2644230" y="347060"/>
                  </a:lnTo>
                  <a:lnTo>
                    <a:pt x="2644230" y="315598"/>
                  </a:lnTo>
                  <a:lnTo>
                    <a:pt x="2437269" y="315598"/>
                  </a:lnTo>
                  <a:lnTo>
                    <a:pt x="2437269" y="187786"/>
                  </a:lnTo>
                  <a:lnTo>
                    <a:pt x="2615225" y="187786"/>
                  </a:lnTo>
                  <a:lnTo>
                    <a:pt x="2615225" y="156814"/>
                  </a:lnTo>
                  <a:lnTo>
                    <a:pt x="2437269" y="156814"/>
                  </a:lnTo>
                  <a:lnTo>
                    <a:pt x="2437269" y="34409"/>
                  </a:lnTo>
                  <a:lnTo>
                    <a:pt x="2636856" y="34409"/>
                  </a:lnTo>
                  <a:lnTo>
                    <a:pt x="2636856" y="2946"/>
                  </a:lnTo>
                  <a:close/>
                </a:path>
                <a:path w="4253230" h="350519">
                  <a:moveTo>
                    <a:pt x="2759748" y="2946"/>
                  </a:moveTo>
                  <a:lnTo>
                    <a:pt x="2729760" y="2946"/>
                  </a:lnTo>
                  <a:lnTo>
                    <a:pt x="2729760" y="347060"/>
                  </a:lnTo>
                  <a:lnTo>
                    <a:pt x="2764662" y="347060"/>
                  </a:lnTo>
                  <a:lnTo>
                    <a:pt x="2764662" y="73245"/>
                  </a:lnTo>
                  <a:lnTo>
                    <a:pt x="2800925" y="73245"/>
                  </a:lnTo>
                  <a:lnTo>
                    <a:pt x="2759748" y="2946"/>
                  </a:lnTo>
                  <a:close/>
                </a:path>
                <a:path w="4253230" h="350519">
                  <a:moveTo>
                    <a:pt x="3087148" y="71771"/>
                  </a:moveTo>
                  <a:lnTo>
                    <a:pt x="3052242" y="71771"/>
                  </a:lnTo>
                  <a:lnTo>
                    <a:pt x="3052242" y="347060"/>
                  </a:lnTo>
                  <a:lnTo>
                    <a:pt x="3087148" y="347060"/>
                  </a:lnTo>
                  <a:lnTo>
                    <a:pt x="3087148" y="71771"/>
                  </a:lnTo>
                  <a:close/>
                </a:path>
                <a:path w="4253230" h="350519">
                  <a:moveTo>
                    <a:pt x="2800925" y="73245"/>
                  </a:moveTo>
                  <a:lnTo>
                    <a:pt x="2764662" y="73245"/>
                  </a:lnTo>
                  <a:lnTo>
                    <a:pt x="2899851" y="303311"/>
                  </a:lnTo>
                  <a:lnTo>
                    <a:pt x="2917056" y="303311"/>
                  </a:lnTo>
                  <a:lnTo>
                    <a:pt x="2943462" y="258084"/>
                  </a:lnTo>
                  <a:lnTo>
                    <a:pt x="2909192" y="258084"/>
                  </a:lnTo>
                  <a:lnTo>
                    <a:pt x="2800925" y="73245"/>
                  </a:lnTo>
                  <a:close/>
                </a:path>
                <a:path w="4253230" h="350519">
                  <a:moveTo>
                    <a:pt x="3087148" y="2946"/>
                  </a:moveTo>
                  <a:lnTo>
                    <a:pt x="3057159" y="2946"/>
                  </a:lnTo>
                  <a:lnTo>
                    <a:pt x="2909192" y="258084"/>
                  </a:lnTo>
                  <a:lnTo>
                    <a:pt x="2943462" y="258084"/>
                  </a:lnTo>
                  <a:lnTo>
                    <a:pt x="3052242" y="71771"/>
                  </a:lnTo>
                  <a:lnTo>
                    <a:pt x="3087148" y="71771"/>
                  </a:lnTo>
                  <a:lnTo>
                    <a:pt x="3087148" y="2946"/>
                  </a:lnTo>
                  <a:close/>
                </a:path>
                <a:path w="4253230" h="350519">
                  <a:moveTo>
                    <a:pt x="3435185" y="2946"/>
                  </a:moveTo>
                  <a:lnTo>
                    <a:pt x="3199222" y="2946"/>
                  </a:lnTo>
                  <a:lnTo>
                    <a:pt x="3199222" y="347060"/>
                  </a:lnTo>
                  <a:lnTo>
                    <a:pt x="3442559" y="347060"/>
                  </a:lnTo>
                  <a:lnTo>
                    <a:pt x="3442559" y="315598"/>
                  </a:lnTo>
                  <a:lnTo>
                    <a:pt x="3235601" y="315598"/>
                  </a:lnTo>
                  <a:lnTo>
                    <a:pt x="3235601" y="187786"/>
                  </a:lnTo>
                  <a:lnTo>
                    <a:pt x="3413554" y="187786"/>
                  </a:lnTo>
                  <a:lnTo>
                    <a:pt x="3413554" y="156814"/>
                  </a:lnTo>
                  <a:lnTo>
                    <a:pt x="3235601" y="156814"/>
                  </a:lnTo>
                  <a:lnTo>
                    <a:pt x="3235601" y="34409"/>
                  </a:lnTo>
                  <a:lnTo>
                    <a:pt x="3435185" y="34409"/>
                  </a:lnTo>
                  <a:lnTo>
                    <a:pt x="3435185" y="2946"/>
                  </a:lnTo>
                  <a:close/>
                </a:path>
                <a:path w="4253230" h="350519">
                  <a:moveTo>
                    <a:pt x="3558077" y="2946"/>
                  </a:moveTo>
                  <a:lnTo>
                    <a:pt x="3528092" y="2946"/>
                  </a:lnTo>
                  <a:lnTo>
                    <a:pt x="3528092" y="347060"/>
                  </a:lnTo>
                  <a:lnTo>
                    <a:pt x="3564468" y="347060"/>
                  </a:lnTo>
                  <a:lnTo>
                    <a:pt x="3564468" y="67838"/>
                  </a:lnTo>
                  <a:lnTo>
                    <a:pt x="3609602" y="67838"/>
                  </a:lnTo>
                  <a:lnTo>
                    <a:pt x="3558077" y="2946"/>
                  </a:lnTo>
                  <a:close/>
                </a:path>
                <a:path w="4253230" h="350519">
                  <a:moveTo>
                    <a:pt x="3609602" y="67838"/>
                  </a:moveTo>
                  <a:lnTo>
                    <a:pt x="3564468" y="67838"/>
                  </a:lnTo>
                  <a:lnTo>
                    <a:pt x="3785683" y="347060"/>
                  </a:lnTo>
                  <a:lnTo>
                    <a:pt x="3815672" y="347060"/>
                  </a:lnTo>
                  <a:lnTo>
                    <a:pt x="3815672" y="282169"/>
                  </a:lnTo>
                  <a:lnTo>
                    <a:pt x="3779786" y="282169"/>
                  </a:lnTo>
                  <a:lnTo>
                    <a:pt x="3609602" y="67838"/>
                  </a:lnTo>
                  <a:close/>
                </a:path>
                <a:path w="4253230" h="350519">
                  <a:moveTo>
                    <a:pt x="3815672" y="2946"/>
                  </a:moveTo>
                  <a:lnTo>
                    <a:pt x="3779786" y="2946"/>
                  </a:lnTo>
                  <a:lnTo>
                    <a:pt x="3779786" y="282169"/>
                  </a:lnTo>
                  <a:lnTo>
                    <a:pt x="3815672" y="282169"/>
                  </a:lnTo>
                  <a:lnTo>
                    <a:pt x="3815672" y="2946"/>
                  </a:lnTo>
                  <a:close/>
                </a:path>
                <a:path w="4253230" h="350519">
                  <a:moveTo>
                    <a:pt x="4030980" y="34409"/>
                  </a:moveTo>
                  <a:lnTo>
                    <a:pt x="3994604" y="34409"/>
                  </a:lnTo>
                  <a:lnTo>
                    <a:pt x="3994604" y="347060"/>
                  </a:lnTo>
                  <a:lnTo>
                    <a:pt x="4030980" y="347060"/>
                  </a:lnTo>
                  <a:lnTo>
                    <a:pt x="4030980" y="34409"/>
                  </a:lnTo>
                  <a:close/>
                </a:path>
                <a:path w="4253230" h="350519">
                  <a:moveTo>
                    <a:pt x="4151912" y="2946"/>
                  </a:moveTo>
                  <a:lnTo>
                    <a:pt x="3873673" y="2946"/>
                  </a:lnTo>
                  <a:lnTo>
                    <a:pt x="3873673" y="34409"/>
                  </a:lnTo>
                  <a:lnTo>
                    <a:pt x="4151912" y="34409"/>
                  </a:lnTo>
                  <a:lnTo>
                    <a:pt x="4151912" y="2946"/>
                  </a:lnTo>
                  <a:close/>
                </a:path>
                <a:path w="4253230" h="350519">
                  <a:moveTo>
                    <a:pt x="4248252" y="2946"/>
                  </a:moveTo>
                  <a:lnTo>
                    <a:pt x="4206959" y="2946"/>
                  </a:lnTo>
                  <a:lnTo>
                    <a:pt x="4213840" y="243826"/>
                  </a:lnTo>
                  <a:lnTo>
                    <a:pt x="4240878" y="243826"/>
                  </a:lnTo>
                  <a:lnTo>
                    <a:pt x="4248252" y="2946"/>
                  </a:lnTo>
                  <a:close/>
                </a:path>
                <a:path w="4253230" h="350519">
                  <a:moveTo>
                    <a:pt x="4227607" y="298884"/>
                  </a:moveTo>
                  <a:lnTo>
                    <a:pt x="4217313" y="300797"/>
                  </a:lnTo>
                  <a:lnTo>
                    <a:pt x="4209048" y="306074"/>
                  </a:lnTo>
                  <a:lnTo>
                    <a:pt x="4203549" y="314024"/>
                  </a:lnTo>
                  <a:lnTo>
                    <a:pt x="4201552" y="323955"/>
                  </a:lnTo>
                  <a:lnTo>
                    <a:pt x="4203549" y="333756"/>
                  </a:lnTo>
                  <a:lnTo>
                    <a:pt x="4209048" y="341898"/>
                  </a:lnTo>
                  <a:lnTo>
                    <a:pt x="4217313" y="347459"/>
                  </a:lnTo>
                  <a:lnTo>
                    <a:pt x="4227607" y="349517"/>
                  </a:lnTo>
                  <a:lnTo>
                    <a:pt x="4237822" y="347459"/>
                  </a:lnTo>
                  <a:lnTo>
                    <a:pt x="4245917" y="341898"/>
                  </a:lnTo>
                  <a:lnTo>
                    <a:pt x="4251249" y="333756"/>
                  </a:lnTo>
                  <a:lnTo>
                    <a:pt x="4253169" y="323955"/>
                  </a:lnTo>
                  <a:lnTo>
                    <a:pt x="4251249" y="314024"/>
                  </a:lnTo>
                  <a:lnTo>
                    <a:pt x="4245917" y="306074"/>
                  </a:lnTo>
                  <a:lnTo>
                    <a:pt x="4237822" y="300797"/>
                  </a:lnTo>
                  <a:lnTo>
                    <a:pt x="4227607" y="298884"/>
                  </a:lnTo>
                  <a:close/>
                </a:path>
              </a:pathLst>
            </a:custGeom>
            <a:solidFill>
              <a:srgbClr val="FFFFFF"/>
            </a:solidFill>
          </p:spPr>
          <p:txBody>
            <a:bodyPr wrap="square" lIns="0" tIns="0" rIns="0" bIns="0" rtlCol="0"/>
            <a:lstStyle/>
            <a:p>
              <a:endParaRPr lang="en-GB" sz="1116" dirty="0"/>
            </a:p>
          </p:txBody>
        </p:sp>
        <p:sp>
          <p:nvSpPr>
            <p:cNvPr id="13" name="bg object 58">
              <a:extLst>
                <a:ext uri="{FF2B5EF4-FFF2-40B4-BE49-F238E27FC236}">
                  <a16:creationId xmlns:a16="http://schemas.microsoft.com/office/drawing/2014/main" id="{DDA580DD-BEDF-1491-8964-87BC33564324}"/>
                </a:ext>
              </a:extLst>
            </p:cNvPr>
            <p:cNvSpPr/>
            <p:nvPr/>
          </p:nvSpPr>
          <p:spPr>
            <a:xfrm>
              <a:off x="9472137" y="4376375"/>
              <a:ext cx="605733" cy="370024"/>
            </a:xfrm>
            <a:custGeom>
              <a:avLst/>
              <a:gdLst/>
              <a:ahLst/>
              <a:cxnLst/>
              <a:rect l="l" t="t" r="r" b="b"/>
              <a:pathLst>
                <a:path w="1168400" h="713740">
                  <a:moveTo>
                    <a:pt x="20850" y="581659"/>
                  </a:moveTo>
                  <a:lnTo>
                    <a:pt x="15339" y="581659"/>
                  </a:lnTo>
                  <a:lnTo>
                    <a:pt x="8629" y="584199"/>
                  </a:lnTo>
                  <a:lnTo>
                    <a:pt x="3835" y="588009"/>
                  </a:lnTo>
                  <a:lnTo>
                    <a:pt x="959" y="595629"/>
                  </a:lnTo>
                  <a:lnTo>
                    <a:pt x="0" y="605789"/>
                  </a:lnTo>
                  <a:lnTo>
                    <a:pt x="3322" y="626109"/>
                  </a:lnTo>
                  <a:lnTo>
                    <a:pt x="26328" y="664209"/>
                  </a:lnTo>
                  <a:lnTo>
                    <a:pt x="56539" y="689609"/>
                  </a:lnTo>
                  <a:lnTo>
                    <a:pt x="96840" y="709929"/>
                  </a:lnTo>
                  <a:lnTo>
                    <a:pt x="116160" y="713739"/>
                  </a:lnTo>
                  <a:lnTo>
                    <a:pt x="151515" y="713739"/>
                  </a:lnTo>
                  <a:lnTo>
                    <a:pt x="156131" y="712469"/>
                  </a:lnTo>
                  <a:lnTo>
                    <a:pt x="161636" y="712469"/>
                  </a:lnTo>
                  <a:lnTo>
                    <a:pt x="200458" y="703579"/>
                  </a:lnTo>
                  <a:lnTo>
                    <a:pt x="236848" y="680719"/>
                  </a:lnTo>
                  <a:lnTo>
                    <a:pt x="241684" y="676909"/>
                  </a:lnTo>
                  <a:lnTo>
                    <a:pt x="114223" y="676909"/>
                  </a:lnTo>
                  <a:lnTo>
                    <a:pt x="105889" y="675639"/>
                  </a:lnTo>
                  <a:lnTo>
                    <a:pt x="89665" y="670559"/>
                  </a:lnTo>
                  <a:lnTo>
                    <a:pt x="81868" y="668019"/>
                  </a:lnTo>
                  <a:lnTo>
                    <a:pt x="74402" y="662939"/>
                  </a:lnTo>
                  <a:lnTo>
                    <a:pt x="67268" y="659129"/>
                  </a:lnTo>
                  <a:lnTo>
                    <a:pt x="38048" y="627379"/>
                  </a:lnTo>
                  <a:lnTo>
                    <a:pt x="33903" y="621029"/>
                  </a:lnTo>
                  <a:lnTo>
                    <a:pt x="30604" y="613409"/>
                  </a:lnTo>
                  <a:lnTo>
                    <a:pt x="28151" y="604519"/>
                  </a:lnTo>
                  <a:lnTo>
                    <a:pt x="26545" y="596899"/>
                  </a:lnTo>
                  <a:lnTo>
                    <a:pt x="24584" y="586739"/>
                  </a:lnTo>
                  <a:lnTo>
                    <a:pt x="20850" y="581659"/>
                  </a:lnTo>
                  <a:close/>
                </a:path>
                <a:path w="1168400" h="713740">
                  <a:moveTo>
                    <a:pt x="369164" y="46989"/>
                  </a:moveTo>
                  <a:lnTo>
                    <a:pt x="326808" y="46989"/>
                  </a:lnTo>
                  <a:lnTo>
                    <a:pt x="326219" y="47136"/>
                  </a:lnTo>
                  <a:lnTo>
                    <a:pt x="326219" y="48259"/>
                  </a:lnTo>
                  <a:lnTo>
                    <a:pt x="322681" y="53339"/>
                  </a:lnTo>
                  <a:lnTo>
                    <a:pt x="320910" y="58419"/>
                  </a:lnTo>
                  <a:lnTo>
                    <a:pt x="321007" y="66039"/>
                  </a:lnTo>
                  <a:lnTo>
                    <a:pt x="321103" y="67309"/>
                  </a:lnTo>
                  <a:lnTo>
                    <a:pt x="321498" y="68579"/>
                  </a:lnTo>
                  <a:lnTo>
                    <a:pt x="328508" y="118109"/>
                  </a:lnTo>
                  <a:lnTo>
                    <a:pt x="333959" y="167639"/>
                  </a:lnTo>
                  <a:lnTo>
                    <a:pt x="337852" y="215899"/>
                  </a:lnTo>
                  <a:lnTo>
                    <a:pt x="340188" y="264159"/>
                  </a:lnTo>
                  <a:lnTo>
                    <a:pt x="340847" y="318769"/>
                  </a:lnTo>
                  <a:lnTo>
                    <a:pt x="340727" y="327659"/>
                  </a:lnTo>
                  <a:lnTo>
                    <a:pt x="337132" y="384809"/>
                  </a:lnTo>
                  <a:lnTo>
                    <a:pt x="331820" y="425449"/>
                  </a:lnTo>
                  <a:lnTo>
                    <a:pt x="323563" y="466089"/>
                  </a:lnTo>
                  <a:lnTo>
                    <a:pt x="312282" y="505459"/>
                  </a:lnTo>
                  <a:lnTo>
                    <a:pt x="297903" y="544829"/>
                  </a:lnTo>
                  <a:lnTo>
                    <a:pt x="279910" y="580389"/>
                  </a:lnTo>
                  <a:lnTo>
                    <a:pt x="257790" y="612139"/>
                  </a:lnTo>
                  <a:lnTo>
                    <a:pt x="216364" y="650239"/>
                  </a:lnTo>
                  <a:lnTo>
                    <a:pt x="164218" y="673099"/>
                  </a:lnTo>
                  <a:lnTo>
                    <a:pt x="122702" y="676909"/>
                  </a:lnTo>
                  <a:lnTo>
                    <a:pt x="241684" y="676909"/>
                  </a:lnTo>
                  <a:lnTo>
                    <a:pt x="279171" y="641349"/>
                  </a:lnTo>
                  <a:lnTo>
                    <a:pt x="297312" y="617219"/>
                  </a:lnTo>
                  <a:lnTo>
                    <a:pt x="305459" y="605789"/>
                  </a:lnTo>
                  <a:lnTo>
                    <a:pt x="325040" y="571499"/>
                  </a:lnTo>
                  <a:lnTo>
                    <a:pt x="350463" y="496569"/>
                  </a:lnTo>
                  <a:lnTo>
                    <a:pt x="359998" y="452119"/>
                  </a:lnTo>
                  <a:lnTo>
                    <a:pt x="367415" y="401319"/>
                  </a:lnTo>
                  <a:lnTo>
                    <a:pt x="372712" y="345439"/>
                  </a:lnTo>
                  <a:lnTo>
                    <a:pt x="375891" y="283209"/>
                  </a:lnTo>
                  <a:lnTo>
                    <a:pt x="376951" y="215899"/>
                  </a:lnTo>
                  <a:lnTo>
                    <a:pt x="376850" y="207009"/>
                  </a:lnTo>
                  <a:lnTo>
                    <a:pt x="376358" y="184149"/>
                  </a:lnTo>
                  <a:lnTo>
                    <a:pt x="375896" y="158749"/>
                  </a:lnTo>
                  <a:lnTo>
                    <a:pt x="374794" y="118109"/>
                  </a:lnTo>
                  <a:lnTo>
                    <a:pt x="373409" y="78739"/>
                  </a:lnTo>
                  <a:lnTo>
                    <a:pt x="371051" y="52069"/>
                  </a:lnTo>
                  <a:lnTo>
                    <a:pt x="369164" y="46989"/>
                  </a:lnTo>
                  <a:close/>
                </a:path>
                <a:path w="1168400" h="713740">
                  <a:moveTo>
                    <a:pt x="553920" y="261619"/>
                  </a:moveTo>
                  <a:lnTo>
                    <a:pt x="548020" y="261619"/>
                  </a:lnTo>
                  <a:lnTo>
                    <a:pt x="534966" y="266699"/>
                  </a:lnTo>
                  <a:lnTo>
                    <a:pt x="506652" y="303529"/>
                  </a:lnTo>
                  <a:lnTo>
                    <a:pt x="477972" y="373379"/>
                  </a:lnTo>
                  <a:lnTo>
                    <a:pt x="462631" y="441959"/>
                  </a:lnTo>
                  <a:lnTo>
                    <a:pt x="460713" y="473709"/>
                  </a:lnTo>
                  <a:lnTo>
                    <a:pt x="460990" y="481329"/>
                  </a:lnTo>
                  <a:lnTo>
                    <a:pt x="470594" y="519429"/>
                  </a:lnTo>
                  <a:lnTo>
                    <a:pt x="499647" y="552449"/>
                  </a:lnTo>
                  <a:lnTo>
                    <a:pt x="530322" y="561339"/>
                  </a:lnTo>
                  <a:lnTo>
                    <a:pt x="550897" y="558799"/>
                  </a:lnTo>
                  <a:lnTo>
                    <a:pt x="587910" y="541019"/>
                  </a:lnTo>
                  <a:lnTo>
                    <a:pt x="598811" y="532129"/>
                  </a:lnTo>
                  <a:lnTo>
                    <a:pt x="525604" y="532129"/>
                  </a:lnTo>
                  <a:lnTo>
                    <a:pt x="511409" y="527049"/>
                  </a:lnTo>
                  <a:lnTo>
                    <a:pt x="501269" y="515619"/>
                  </a:lnTo>
                  <a:lnTo>
                    <a:pt x="495186" y="495299"/>
                  </a:lnTo>
                  <a:lnTo>
                    <a:pt x="493158" y="466089"/>
                  </a:lnTo>
                  <a:lnTo>
                    <a:pt x="497251" y="429259"/>
                  </a:lnTo>
                  <a:lnTo>
                    <a:pt x="509529" y="389889"/>
                  </a:lnTo>
                  <a:lnTo>
                    <a:pt x="529991" y="349249"/>
                  </a:lnTo>
                  <a:lnTo>
                    <a:pt x="558638" y="306069"/>
                  </a:lnTo>
                  <a:lnTo>
                    <a:pt x="564573" y="298449"/>
                  </a:lnTo>
                  <a:lnTo>
                    <a:pt x="568813" y="290829"/>
                  </a:lnTo>
                  <a:lnTo>
                    <a:pt x="571358" y="285749"/>
                  </a:lnTo>
                  <a:lnTo>
                    <a:pt x="572206" y="281939"/>
                  </a:lnTo>
                  <a:lnTo>
                    <a:pt x="572206" y="279399"/>
                  </a:lnTo>
                  <a:lnTo>
                    <a:pt x="572040" y="278357"/>
                  </a:lnTo>
                  <a:lnTo>
                    <a:pt x="571618" y="278129"/>
                  </a:lnTo>
                  <a:lnTo>
                    <a:pt x="575399" y="278129"/>
                  </a:lnTo>
                  <a:lnTo>
                    <a:pt x="588204" y="266699"/>
                  </a:lnTo>
                  <a:lnTo>
                    <a:pt x="592800" y="264159"/>
                  </a:lnTo>
                  <a:lnTo>
                    <a:pt x="561588" y="264159"/>
                  </a:lnTo>
                  <a:lnTo>
                    <a:pt x="558435" y="262889"/>
                  </a:lnTo>
                  <a:lnTo>
                    <a:pt x="553920" y="261619"/>
                  </a:lnTo>
                  <a:close/>
                </a:path>
                <a:path w="1168400" h="713740">
                  <a:moveTo>
                    <a:pt x="679787" y="251459"/>
                  </a:moveTo>
                  <a:lnTo>
                    <a:pt x="628247" y="251459"/>
                  </a:lnTo>
                  <a:lnTo>
                    <a:pt x="642958" y="256539"/>
                  </a:lnTo>
                  <a:lnTo>
                    <a:pt x="653466" y="269239"/>
                  </a:lnTo>
                  <a:lnTo>
                    <a:pt x="659770" y="289559"/>
                  </a:lnTo>
                  <a:lnTo>
                    <a:pt x="661871" y="318769"/>
                  </a:lnTo>
                  <a:lnTo>
                    <a:pt x="659290" y="344169"/>
                  </a:lnTo>
                  <a:lnTo>
                    <a:pt x="638641" y="405129"/>
                  </a:lnTo>
                  <a:lnTo>
                    <a:pt x="620579" y="441959"/>
                  </a:lnTo>
                  <a:lnTo>
                    <a:pt x="597165" y="481329"/>
                  </a:lnTo>
                  <a:lnTo>
                    <a:pt x="549677" y="525779"/>
                  </a:lnTo>
                  <a:lnTo>
                    <a:pt x="525604" y="532129"/>
                  </a:lnTo>
                  <a:lnTo>
                    <a:pt x="598811" y="532129"/>
                  </a:lnTo>
                  <a:lnTo>
                    <a:pt x="625409" y="502919"/>
                  </a:lnTo>
                  <a:lnTo>
                    <a:pt x="637798" y="485139"/>
                  </a:lnTo>
                  <a:lnTo>
                    <a:pt x="643438" y="477519"/>
                  </a:lnTo>
                  <a:lnTo>
                    <a:pt x="672969" y="421639"/>
                  </a:lnTo>
                  <a:lnTo>
                    <a:pt x="695090" y="355599"/>
                  </a:lnTo>
                  <a:lnTo>
                    <a:pt x="697855" y="328929"/>
                  </a:lnTo>
                  <a:lnTo>
                    <a:pt x="697855" y="327659"/>
                  </a:lnTo>
                  <a:lnTo>
                    <a:pt x="692619" y="283209"/>
                  </a:lnTo>
                  <a:lnTo>
                    <a:pt x="679787" y="251459"/>
                  </a:lnTo>
                  <a:close/>
                </a:path>
                <a:path w="1168400" h="713740">
                  <a:moveTo>
                    <a:pt x="575399" y="278129"/>
                  </a:moveTo>
                  <a:lnTo>
                    <a:pt x="572003" y="278129"/>
                  </a:lnTo>
                  <a:lnTo>
                    <a:pt x="572040" y="278357"/>
                  </a:lnTo>
                  <a:lnTo>
                    <a:pt x="573977" y="279399"/>
                  </a:lnTo>
                  <a:lnTo>
                    <a:pt x="575399" y="278129"/>
                  </a:lnTo>
                  <a:close/>
                </a:path>
                <a:path w="1168400" h="713740">
                  <a:moveTo>
                    <a:pt x="572003" y="278129"/>
                  </a:moveTo>
                  <a:lnTo>
                    <a:pt x="571618" y="278129"/>
                  </a:lnTo>
                  <a:lnTo>
                    <a:pt x="572040" y="278357"/>
                  </a:lnTo>
                  <a:lnTo>
                    <a:pt x="572003" y="278129"/>
                  </a:lnTo>
                  <a:close/>
                </a:path>
                <a:path w="1168400" h="713740">
                  <a:moveTo>
                    <a:pt x="628247" y="224789"/>
                  </a:moveTo>
                  <a:lnTo>
                    <a:pt x="624313" y="224789"/>
                  </a:lnTo>
                  <a:lnTo>
                    <a:pt x="618605" y="226059"/>
                  </a:lnTo>
                  <a:lnTo>
                    <a:pt x="581736" y="241299"/>
                  </a:lnTo>
                  <a:lnTo>
                    <a:pt x="561588" y="264159"/>
                  </a:lnTo>
                  <a:lnTo>
                    <a:pt x="592800" y="264159"/>
                  </a:lnTo>
                  <a:lnTo>
                    <a:pt x="601992" y="259079"/>
                  </a:lnTo>
                  <a:lnTo>
                    <a:pt x="615340" y="253999"/>
                  </a:lnTo>
                  <a:lnTo>
                    <a:pt x="628247" y="251459"/>
                  </a:lnTo>
                  <a:lnTo>
                    <a:pt x="679787" y="251459"/>
                  </a:lnTo>
                  <a:lnTo>
                    <a:pt x="679273" y="250189"/>
                  </a:lnTo>
                  <a:lnTo>
                    <a:pt x="657816" y="231139"/>
                  </a:lnTo>
                  <a:lnTo>
                    <a:pt x="628247" y="224789"/>
                  </a:lnTo>
                  <a:close/>
                </a:path>
                <a:path w="1168400" h="713740">
                  <a:moveTo>
                    <a:pt x="438098" y="0"/>
                  </a:moveTo>
                  <a:lnTo>
                    <a:pt x="430633" y="0"/>
                  </a:lnTo>
                  <a:lnTo>
                    <a:pt x="425137" y="1269"/>
                  </a:lnTo>
                  <a:lnTo>
                    <a:pt x="418093" y="1269"/>
                  </a:lnTo>
                  <a:lnTo>
                    <a:pt x="409503" y="2539"/>
                  </a:lnTo>
                  <a:lnTo>
                    <a:pt x="399367" y="2539"/>
                  </a:lnTo>
                  <a:lnTo>
                    <a:pt x="388158" y="3809"/>
                  </a:lnTo>
                  <a:lnTo>
                    <a:pt x="376360" y="6349"/>
                  </a:lnTo>
                  <a:lnTo>
                    <a:pt x="363972" y="7619"/>
                  </a:lnTo>
                  <a:lnTo>
                    <a:pt x="310180" y="17779"/>
                  </a:lnTo>
                  <a:lnTo>
                    <a:pt x="296133" y="21589"/>
                  </a:lnTo>
                  <a:lnTo>
                    <a:pt x="282269" y="24129"/>
                  </a:lnTo>
                  <a:lnTo>
                    <a:pt x="268995" y="27939"/>
                  </a:lnTo>
                  <a:lnTo>
                    <a:pt x="222763" y="43179"/>
                  </a:lnTo>
                  <a:lnTo>
                    <a:pt x="190540" y="63499"/>
                  </a:lnTo>
                  <a:lnTo>
                    <a:pt x="190540" y="71119"/>
                  </a:lnTo>
                  <a:lnTo>
                    <a:pt x="191940" y="78739"/>
                  </a:lnTo>
                  <a:lnTo>
                    <a:pt x="196141" y="83819"/>
                  </a:lnTo>
                  <a:lnTo>
                    <a:pt x="203146" y="86359"/>
                  </a:lnTo>
                  <a:lnTo>
                    <a:pt x="212956" y="87629"/>
                  </a:lnTo>
                  <a:lnTo>
                    <a:pt x="216013" y="87629"/>
                  </a:lnTo>
                  <a:lnTo>
                    <a:pt x="221065" y="85089"/>
                  </a:lnTo>
                  <a:lnTo>
                    <a:pt x="228108" y="82549"/>
                  </a:lnTo>
                  <a:lnTo>
                    <a:pt x="249382" y="73659"/>
                  </a:lnTo>
                  <a:lnTo>
                    <a:pt x="261327" y="69849"/>
                  </a:lnTo>
                  <a:lnTo>
                    <a:pt x="272977" y="64769"/>
                  </a:lnTo>
                  <a:lnTo>
                    <a:pt x="295394" y="57149"/>
                  </a:lnTo>
                  <a:lnTo>
                    <a:pt x="316631" y="49529"/>
                  </a:lnTo>
                  <a:lnTo>
                    <a:pt x="326219" y="47136"/>
                  </a:lnTo>
                  <a:lnTo>
                    <a:pt x="326219" y="46989"/>
                  </a:lnTo>
                  <a:lnTo>
                    <a:pt x="369164" y="46989"/>
                  </a:lnTo>
                  <a:lnTo>
                    <a:pt x="368692" y="45719"/>
                  </a:lnTo>
                  <a:lnTo>
                    <a:pt x="364951" y="40639"/>
                  </a:lnTo>
                  <a:lnTo>
                    <a:pt x="359844" y="38099"/>
                  </a:lnTo>
                  <a:lnTo>
                    <a:pt x="368249" y="35559"/>
                  </a:lnTo>
                  <a:lnTo>
                    <a:pt x="391699" y="31749"/>
                  </a:lnTo>
                  <a:lnTo>
                    <a:pt x="398922" y="30479"/>
                  </a:lnTo>
                  <a:lnTo>
                    <a:pt x="497057" y="30479"/>
                  </a:lnTo>
                  <a:lnTo>
                    <a:pt x="460753" y="5079"/>
                  </a:lnTo>
                  <a:lnTo>
                    <a:pt x="454525" y="3809"/>
                  </a:lnTo>
                  <a:lnTo>
                    <a:pt x="446063" y="1269"/>
                  </a:lnTo>
                  <a:lnTo>
                    <a:pt x="438098" y="0"/>
                  </a:lnTo>
                  <a:close/>
                </a:path>
                <a:path w="1168400" h="713740">
                  <a:moveTo>
                    <a:pt x="497057" y="30479"/>
                  </a:moveTo>
                  <a:lnTo>
                    <a:pt x="440955" y="30479"/>
                  </a:lnTo>
                  <a:lnTo>
                    <a:pt x="449140" y="31749"/>
                  </a:lnTo>
                  <a:lnTo>
                    <a:pt x="455407" y="33019"/>
                  </a:lnTo>
                  <a:lnTo>
                    <a:pt x="464180" y="38099"/>
                  </a:lnTo>
                  <a:lnTo>
                    <a:pt x="470448" y="43179"/>
                  </a:lnTo>
                  <a:lnTo>
                    <a:pt x="474210" y="50799"/>
                  </a:lnTo>
                  <a:lnTo>
                    <a:pt x="475464" y="60959"/>
                  </a:lnTo>
                  <a:lnTo>
                    <a:pt x="475363" y="64769"/>
                  </a:lnTo>
                  <a:lnTo>
                    <a:pt x="475261" y="66039"/>
                  </a:lnTo>
                  <a:lnTo>
                    <a:pt x="474876" y="67309"/>
                  </a:lnTo>
                  <a:lnTo>
                    <a:pt x="478414" y="71119"/>
                  </a:lnTo>
                  <a:lnTo>
                    <a:pt x="482148" y="73659"/>
                  </a:lnTo>
                  <a:lnTo>
                    <a:pt x="489623" y="73659"/>
                  </a:lnTo>
                  <a:lnTo>
                    <a:pt x="493358" y="71119"/>
                  </a:lnTo>
                  <a:lnTo>
                    <a:pt x="501218" y="60959"/>
                  </a:lnTo>
                  <a:lnTo>
                    <a:pt x="503192" y="57149"/>
                  </a:lnTo>
                  <a:lnTo>
                    <a:pt x="503192" y="43179"/>
                  </a:lnTo>
                  <a:lnTo>
                    <a:pt x="500833" y="35559"/>
                  </a:lnTo>
                  <a:lnTo>
                    <a:pt x="497057" y="30479"/>
                  </a:lnTo>
                  <a:close/>
                </a:path>
                <a:path w="1168400" h="713740">
                  <a:moveTo>
                    <a:pt x="326808" y="46989"/>
                  </a:moveTo>
                  <a:lnTo>
                    <a:pt x="326219" y="46989"/>
                  </a:lnTo>
                  <a:lnTo>
                    <a:pt x="326219" y="47136"/>
                  </a:lnTo>
                  <a:lnTo>
                    <a:pt x="326808" y="46989"/>
                  </a:lnTo>
                  <a:close/>
                </a:path>
                <a:path w="1168400" h="713740">
                  <a:moveTo>
                    <a:pt x="778860" y="144480"/>
                  </a:moveTo>
                  <a:lnTo>
                    <a:pt x="764305" y="144480"/>
                  </a:lnTo>
                  <a:lnTo>
                    <a:pt x="758702" y="147136"/>
                  </a:lnTo>
                  <a:lnTo>
                    <a:pt x="749658" y="157754"/>
                  </a:lnTo>
                  <a:lnTo>
                    <a:pt x="747401" y="163560"/>
                  </a:lnTo>
                  <a:lnTo>
                    <a:pt x="747401" y="175361"/>
                  </a:lnTo>
                  <a:lnTo>
                    <a:pt x="749760" y="180670"/>
                  </a:lnTo>
                  <a:lnTo>
                    <a:pt x="759198" y="190889"/>
                  </a:lnTo>
                  <a:lnTo>
                    <a:pt x="764305" y="193444"/>
                  </a:lnTo>
                  <a:lnTo>
                    <a:pt x="778076" y="193444"/>
                  </a:lnTo>
                  <a:lnTo>
                    <a:pt x="783976" y="191288"/>
                  </a:lnTo>
                  <a:lnTo>
                    <a:pt x="791053" y="182630"/>
                  </a:lnTo>
                  <a:lnTo>
                    <a:pt x="792823" y="176540"/>
                  </a:lnTo>
                  <a:lnTo>
                    <a:pt x="792823" y="161201"/>
                  </a:lnTo>
                  <a:lnTo>
                    <a:pt x="791147" y="155301"/>
                  </a:lnTo>
                  <a:lnTo>
                    <a:pt x="784463" y="146646"/>
                  </a:lnTo>
                  <a:lnTo>
                    <a:pt x="778860" y="144480"/>
                  </a:lnTo>
                  <a:close/>
                </a:path>
                <a:path w="1168400" h="713740">
                  <a:moveTo>
                    <a:pt x="773358" y="252435"/>
                  </a:moveTo>
                  <a:lnTo>
                    <a:pt x="759983" y="252435"/>
                  </a:lnTo>
                  <a:lnTo>
                    <a:pt x="754481" y="255973"/>
                  </a:lnTo>
                  <a:lnTo>
                    <a:pt x="737371" y="290483"/>
                  </a:lnTo>
                  <a:lnTo>
                    <a:pt x="728524" y="327941"/>
                  </a:lnTo>
                  <a:lnTo>
                    <a:pt x="722623" y="367760"/>
                  </a:lnTo>
                  <a:lnTo>
                    <a:pt x="718791" y="413480"/>
                  </a:lnTo>
                  <a:lnTo>
                    <a:pt x="718512" y="420955"/>
                  </a:lnTo>
                  <a:lnTo>
                    <a:pt x="718607" y="432321"/>
                  </a:lnTo>
                  <a:lnTo>
                    <a:pt x="723915" y="476676"/>
                  </a:lnTo>
                  <a:lnTo>
                    <a:pt x="735012" y="517596"/>
                  </a:lnTo>
                  <a:lnTo>
                    <a:pt x="754332" y="552548"/>
                  </a:lnTo>
                  <a:lnTo>
                    <a:pt x="788619" y="574615"/>
                  </a:lnTo>
                  <a:lnTo>
                    <a:pt x="795774" y="575113"/>
                  </a:lnTo>
                  <a:lnTo>
                    <a:pt x="799312" y="575113"/>
                  </a:lnTo>
                  <a:lnTo>
                    <a:pt x="832349" y="551904"/>
                  </a:lnTo>
                  <a:lnTo>
                    <a:pt x="832349" y="547977"/>
                  </a:lnTo>
                  <a:lnTo>
                    <a:pt x="790850" y="547977"/>
                  </a:lnTo>
                  <a:lnTo>
                    <a:pt x="783679" y="544438"/>
                  </a:lnTo>
                  <a:lnTo>
                    <a:pt x="763919" y="505044"/>
                  </a:lnTo>
                  <a:lnTo>
                    <a:pt x="758110" y="473261"/>
                  </a:lnTo>
                  <a:lnTo>
                    <a:pt x="756840" y="465593"/>
                  </a:lnTo>
                  <a:lnTo>
                    <a:pt x="755660" y="460082"/>
                  </a:lnTo>
                  <a:lnTo>
                    <a:pt x="755265" y="457723"/>
                  </a:lnTo>
                  <a:lnTo>
                    <a:pt x="755069" y="454773"/>
                  </a:lnTo>
                  <a:lnTo>
                    <a:pt x="755160" y="431674"/>
                  </a:lnTo>
                  <a:lnTo>
                    <a:pt x="755559" y="424199"/>
                  </a:lnTo>
                  <a:lnTo>
                    <a:pt x="755660" y="411516"/>
                  </a:lnTo>
                  <a:lnTo>
                    <a:pt x="759842" y="372445"/>
                  </a:lnTo>
                  <a:lnTo>
                    <a:pt x="768729" y="327261"/>
                  </a:lnTo>
                  <a:lnTo>
                    <a:pt x="773946" y="313193"/>
                  </a:lnTo>
                  <a:lnTo>
                    <a:pt x="775910" y="308087"/>
                  </a:lnTo>
                  <a:lnTo>
                    <a:pt x="784270" y="286850"/>
                  </a:lnTo>
                  <a:lnTo>
                    <a:pt x="785744" y="280362"/>
                  </a:lnTo>
                  <a:lnTo>
                    <a:pt x="785744" y="268169"/>
                  </a:lnTo>
                  <a:lnTo>
                    <a:pt x="784270" y="262756"/>
                  </a:lnTo>
                  <a:lnTo>
                    <a:pt x="778370" y="254500"/>
                  </a:lnTo>
                  <a:lnTo>
                    <a:pt x="773358" y="252435"/>
                  </a:lnTo>
                  <a:close/>
                </a:path>
                <a:path w="1168400" h="713740">
                  <a:moveTo>
                    <a:pt x="823498" y="533229"/>
                  </a:moveTo>
                  <a:lnTo>
                    <a:pt x="819166" y="535202"/>
                  </a:lnTo>
                  <a:lnTo>
                    <a:pt x="815138" y="538152"/>
                  </a:lnTo>
                  <a:lnTo>
                    <a:pt x="807663" y="546013"/>
                  </a:lnTo>
                  <a:lnTo>
                    <a:pt x="803830" y="547977"/>
                  </a:lnTo>
                  <a:lnTo>
                    <a:pt x="832349" y="547977"/>
                  </a:lnTo>
                  <a:lnTo>
                    <a:pt x="832349" y="544834"/>
                  </a:lnTo>
                  <a:lnTo>
                    <a:pt x="831362" y="542080"/>
                  </a:lnTo>
                  <a:lnTo>
                    <a:pt x="827425" y="537359"/>
                  </a:lnTo>
                  <a:lnTo>
                    <a:pt x="825462" y="535202"/>
                  </a:lnTo>
                  <a:lnTo>
                    <a:pt x="823498" y="533229"/>
                  </a:lnTo>
                  <a:close/>
                </a:path>
                <a:path w="1168400" h="713740">
                  <a:moveTo>
                    <a:pt x="901954" y="263641"/>
                  </a:moveTo>
                  <a:lnTo>
                    <a:pt x="892516" y="263641"/>
                  </a:lnTo>
                  <a:lnTo>
                    <a:pt x="882229" y="265891"/>
                  </a:lnTo>
                  <a:lnTo>
                    <a:pt x="865141" y="309362"/>
                  </a:lnTo>
                  <a:lnTo>
                    <a:pt x="862151" y="356038"/>
                  </a:lnTo>
                  <a:lnTo>
                    <a:pt x="861841" y="362157"/>
                  </a:lnTo>
                  <a:lnTo>
                    <a:pt x="855222" y="404798"/>
                  </a:lnTo>
                  <a:lnTo>
                    <a:pt x="849524" y="441870"/>
                  </a:lnTo>
                  <a:lnTo>
                    <a:pt x="844748" y="473375"/>
                  </a:lnTo>
                  <a:lnTo>
                    <a:pt x="840899" y="499310"/>
                  </a:lnTo>
                  <a:lnTo>
                    <a:pt x="835567" y="535591"/>
                  </a:lnTo>
                  <a:lnTo>
                    <a:pt x="833525" y="549156"/>
                  </a:lnTo>
                  <a:lnTo>
                    <a:pt x="833525" y="563508"/>
                  </a:lnTo>
                  <a:lnTo>
                    <a:pt x="839628" y="569213"/>
                  </a:lnTo>
                  <a:lnTo>
                    <a:pt x="851811" y="569213"/>
                  </a:lnTo>
                  <a:lnTo>
                    <a:pt x="858889" y="567886"/>
                  </a:lnTo>
                  <a:lnTo>
                    <a:pt x="864787" y="563905"/>
                  </a:lnTo>
                  <a:lnTo>
                    <a:pt x="869507" y="557268"/>
                  </a:lnTo>
                  <a:lnTo>
                    <a:pt x="873047" y="547977"/>
                  </a:lnTo>
                  <a:lnTo>
                    <a:pt x="887537" y="507607"/>
                  </a:lnTo>
                  <a:lnTo>
                    <a:pt x="906230" y="465540"/>
                  </a:lnTo>
                  <a:lnTo>
                    <a:pt x="927603" y="424686"/>
                  </a:lnTo>
                  <a:lnTo>
                    <a:pt x="890157" y="424686"/>
                  </a:lnTo>
                  <a:lnTo>
                    <a:pt x="916111" y="293136"/>
                  </a:lnTo>
                  <a:lnTo>
                    <a:pt x="910802" y="273080"/>
                  </a:lnTo>
                  <a:lnTo>
                    <a:pt x="908047" y="266794"/>
                  </a:lnTo>
                  <a:lnTo>
                    <a:pt x="901954" y="263641"/>
                  </a:lnTo>
                  <a:close/>
                </a:path>
                <a:path w="1168400" h="713740">
                  <a:moveTo>
                    <a:pt x="1074876" y="283110"/>
                  </a:moveTo>
                  <a:lnTo>
                    <a:pt x="1030554" y="283110"/>
                  </a:lnTo>
                  <a:lnTo>
                    <a:pt x="1034201" y="285396"/>
                  </a:lnTo>
                  <a:lnTo>
                    <a:pt x="1037481" y="292254"/>
                  </a:lnTo>
                  <a:lnTo>
                    <a:pt x="1044755" y="335538"/>
                  </a:lnTo>
                  <a:lnTo>
                    <a:pt x="1049558" y="383909"/>
                  </a:lnTo>
                  <a:lnTo>
                    <a:pt x="1050535" y="394307"/>
                  </a:lnTo>
                  <a:lnTo>
                    <a:pt x="1062592" y="475603"/>
                  </a:lnTo>
                  <a:lnTo>
                    <a:pt x="1079071" y="520399"/>
                  </a:lnTo>
                  <a:lnTo>
                    <a:pt x="1130838" y="556236"/>
                  </a:lnTo>
                  <a:lnTo>
                    <a:pt x="1137917" y="556236"/>
                  </a:lnTo>
                  <a:lnTo>
                    <a:pt x="1166562" y="529691"/>
                  </a:lnTo>
                  <a:lnTo>
                    <a:pt x="1128479" y="529691"/>
                  </a:lnTo>
                  <a:lnTo>
                    <a:pt x="1119553" y="525819"/>
                  </a:lnTo>
                  <a:lnTo>
                    <a:pt x="1111663" y="514205"/>
                  </a:lnTo>
                  <a:lnTo>
                    <a:pt x="1104807" y="494848"/>
                  </a:lnTo>
                  <a:lnTo>
                    <a:pt x="1098983" y="467750"/>
                  </a:lnTo>
                  <a:lnTo>
                    <a:pt x="1098189" y="464607"/>
                  </a:lnTo>
                  <a:lnTo>
                    <a:pt x="1092933" y="421149"/>
                  </a:lnTo>
                  <a:lnTo>
                    <a:pt x="1090133" y="389882"/>
                  </a:lnTo>
                  <a:lnTo>
                    <a:pt x="1082465" y="306116"/>
                  </a:lnTo>
                  <a:lnTo>
                    <a:pt x="1074876" y="283110"/>
                  </a:lnTo>
                  <a:close/>
                </a:path>
                <a:path w="1168400" h="713740">
                  <a:moveTo>
                    <a:pt x="1151486" y="514352"/>
                  </a:moveTo>
                  <a:lnTo>
                    <a:pt x="1144738" y="521065"/>
                  </a:lnTo>
                  <a:lnTo>
                    <a:pt x="1138654" y="525858"/>
                  </a:lnTo>
                  <a:lnTo>
                    <a:pt x="1133234" y="528733"/>
                  </a:lnTo>
                  <a:lnTo>
                    <a:pt x="1128479" y="529691"/>
                  </a:lnTo>
                  <a:lnTo>
                    <a:pt x="1166562" y="529691"/>
                  </a:lnTo>
                  <a:lnTo>
                    <a:pt x="1167042" y="528510"/>
                  </a:lnTo>
                  <a:lnTo>
                    <a:pt x="1167973" y="521065"/>
                  </a:lnTo>
                  <a:lnTo>
                    <a:pt x="1168001" y="519661"/>
                  </a:lnTo>
                  <a:lnTo>
                    <a:pt x="1151486" y="514352"/>
                  </a:lnTo>
                  <a:close/>
                </a:path>
                <a:path w="1168400" h="713740">
                  <a:moveTo>
                    <a:pt x="1032325" y="250664"/>
                  </a:moveTo>
                  <a:lnTo>
                    <a:pt x="978935" y="290925"/>
                  </a:lnTo>
                  <a:lnTo>
                    <a:pt x="941845" y="341252"/>
                  </a:lnTo>
                  <a:lnTo>
                    <a:pt x="897825" y="411709"/>
                  </a:lnTo>
                  <a:lnTo>
                    <a:pt x="890157" y="424686"/>
                  </a:lnTo>
                  <a:lnTo>
                    <a:pt x="927603" y="424686"/>
                  </a:lnTo>
                  <a:lnTo>
                    <a:pt x="929125" y="421776"/>
                  </a:lnTo>
                  <a:lnTo>
                    <a:pt x="956224" y="376313"/>
                  </a:lnTo>
                  <a:lnTo>
                    <a:pt x="983211" y="335538"/>
                  </a:lnTo>
                  <a:lnTo>
                    <a:pt x="1004596" y="306411"/>
                  </a:lnTo>
                  <a:lnTo>
                    <a:pt x="1020377" y="288935"/>
                  </a:lnTo>
                  <a:lnTo>
                    <a:pt x="1030554" y="283110"/>
                  </a:lnTo>
                  <a:lnTo>
                    <a:pt x="1074876" y="283110"/>
                  </a:lnTo>
                  <a:lnTo>
                    <a:pt x="1074463" y="281858"/>
                  </a:lnTo>
                  <a:lnTo>
                    <a:pt x="1063440" y="264529"/>
                  </a:lnTo>
                  <a:lnTo>
                    <a:pt x="1049394" y="254130"/>
                  </a:lnTo>
                  <a:lnTo>
                    <a:pt x="1032325" y="250664"/>
                  </a:lnTo>
                  <a:close/>
                </a:path>
              </a:pathLst>
            </a:custGeom>
            <a:solidFill>
              <a:srgbClr val="74C043"/>
            </a:solidFill>
          </p:spPr>
          <p:txBody>
            <a:bodyPr wrap="square" lIns="0" tIns="0" rIns="0" bIns="0" rtlCol="0"/>
            <a:lstStyle/>
            <a:p>
              <a:endParaRPr lang="en-GB" sz="1116" dirty="0"/>
            </a:p>
          </p:txBody>
        </p:sp>
      </p:grpSp>
      <p:grpSp>
        <p:nvGrpSpPr>
          <p:cNvPr id="3" name="Group 2">
            <a:extLst>
              <a:ext uri="{FF2B5EF4-FFF2-40B4-BE49-F238E27FC236}">
                <a16:creationId xmlns:a16="http://schemas.microsoft.com/office/drawing/2014/main" id="{469FE616-5375-4D76-3E01-C8B767EDADD2}"/>
              </a:ext>
            </a:extLst>
          </p:cNvPr>
          <p:cNvGrpSpPr/>
          <p:nvPr userDrawn="1"/>
        </p:nvGrpSpPr>
        <p:grpSpPr>
          <a:xfrm>
            <a:off x="5717882" y="4944274"/>
            <a:ext cx="1708765" cy="273307"/>
            <a:chOff x="6609755" y="5879288"/>
            <a:chExt cx="4924904" cy="787709"/>
          </a:xfrm>
        </p:grpSpPr>
        <p:pic>
          <p:nvPicPr>
            <p:cNvPr id="48" name="bg object 59">
              <a:extLst>
                <a:ext uri="{FF2B5EF4-FFF2-40B4-BE49-F238E27FC236}">
                  <a16:creationId xmlns:a16="http://schemas.microsoft.com/office/drawing/2014/main" id="{34E0F64A-A768-F1F8-58C0-E38304421F6C}"/>
                </a:ext>
              </a:extLst>
            </p:cNvPr>
            <p:cNvPicPr/>
            <p:nvPr/>
          </p:nvPicPr>
          <p:blipFill>
            <a:blip r:embed="rId4">
              <a:extLst>
                <a:ext uri="{96DAC541-7B7A-43D3-8B79-37D633B846F1}">
                  <asvg:svgBlip xmlns:asvg="http://schemas.microsoft.com/office/drawing/2016/SVG/main" r:embed="rId5"/>
                </a:ext>
              </a:extLst>
            </a:blip>
            <a:srcRect/>
            <a:stretch/>
          </p:blipFill>
          <p:spPr>
            <a:xfrm>
              <a:off x="6609755" y="6000237"/>
              <a:ext cx="522763" cy="522757"/>
            </a:xfrm>
            <a:prstGeom prst="rect">
              <a:avLst/>
            </a:prstGeom>
          </p:spPr>
        </p:pic>
        <p:pic>
          <p:nvPicPr>
            <p:cNvPr id="49" name="Picture 2" descr="EMS Angels Awards | Angels Initiative">
              <a:extLst>
                <a:ext uri="{FF2B5EF4-FFF2-40B4-BE49-F238E27FC236}">
                  <a16:creationId xmlns:a16="http://schemas.microsoft.com/office/drawing/2014/main" id="{B36AE4E7-DC29-E6C2-49C9-1E0FEB1A18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5786" y="5929289"/>
              <a:ext cx="480848" cy="674874"/>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a:extLst>
                <a:ext uri="{FF2B5EF4-FFF2-40B4-BE49-F238E27FC236}">
                  <a16:creationId xmlns:a16="http://schemas.microsoft.com/office/drawing/2014/main" id="{A67059BB-A5F3-4140-76C1-747D74F43107}"/>
                </a:ext>
              </a:extLst>
            </p:cNvPr>
            <p:cNvGrpSpPr/>
            <p:nvPr/>
          </p:nvGrpSpPr>
          <p:grpSpPr>
            <a:xfrm>
              <a:off x="8935505" y="5977728"/>
              <a:ext cx="1142487" cy="577561"/>
              <a:chOff x="8935505" y="5977728"/>
              <a:chExt cx="1142487" cy="577561"/>
            </a:xfrm>
          </p:grpSpPr>
          <p:sp>
            <p:nvSpPr>
              <p:cNvPr id="55" name="Freeform: Shape 48">
                <a:extLst>
                  <a:ext uri="{FF2B5EF4-FFF2-40B4-BE49-F238E27FC236}">
                    <a16:creationId xmlns:a16="http://schemas.microsoft.com/office/drawing/2014/main" id="{587648CC-9BE3-8407-9B03-C43D168A4A4D}"/>
                  </a:ext>
                </a:extLst>
              </p:cNvPr>
              <p:cNvSpPr/>
              <p:nvPr/>
            </p:nvSpPr>
            <p:spPr>
              <a:xfrm>
                <a:off x="8935505" y="6196866"/>
                <a:ext cx="660635" cy="265739"/>
              </a:xfrm>
              <a:custGeom>
                <a:avLst/>
                <a:gdLst>
                  <a:gd name="connsiteX0" fmla="*/ 660636 w 660635"/>
                  <a:gd name="connsiteY0" fmla="*/ 0 h 265739"/>
                  <a:gd name="connsiteX1" fmla="*/ 616082 w 660635"/>
                  <a:gd name="connsiteY1" fmla="*/ 0 h 265739"/>
                  <a:gd name="connsiteX2" fmla="*/ 616082 w 660635"/>
                  <a:gd name="connsiteY2" fmla="*/ 201721 h 265739"/>
                  <a:gd name="connsiteX3" fmla="*/ 660636 w 660635"/>
                  <a:gd name="connsiteY3" fmla="*/ 201721 h 265739"/>
                  <a:gd name="connsiteX4" fmla="*/ 660636 w 660635"/>
                  <a:gd name="connsiteY4" fmla="*/ 0 h 265739"/>
                  <a:gd name="connsiteX5" fmla="*/ 594078 w 660635"/>
                  <a:gd name="connsiteY5" fmla="*/ 106471 h 265739"/>
                  <a:gd name="connsiteX6" fmla="*/ 580319 w 660635"/>
                  <a:gd name="connsiteY6" fmla="*/ 83784 h 265739"/>
                  <a:gd name="connsiteX7" fmla="*/ 559243 w 660635"/>
                  <a:gd name="connsiteY7" fmla="*/ 69506 h 265739"/>
                  <a:gd name="connsiteX8" fmla="*/ 532298 w 660635"/>
                  <a:gd name="connsiteY8" fmla="*/ 64565 h 265739"/>
                  <a:gd name="connsiteX9" fmla="*/ 504015 w 660635"/>
                  <a:gd name="connsiteY9" fmla="*/ 69643 h 265739"/>
                  <a:gd name="connsiteX10" fmla="*/ 481328 w 660635"/>
                  <a:gd name="connsiteY10" fmla="*/ 83921 h 265739"/>
                  <a:gd name="connsiteX11" fmla="*/ 466122 w 660635"/>
                  <a:gd name="connsiteY11" fmla="*/ 106334 h 265739"/>
                  <a:gd name="connsiteX12" fmla="*/ 460526 w 660635"/>
                  <a:gd name="connsiteY12" fmla="*/ 135818 h 265739"/>
                  <a:gd name="connsiteX13" fmla="*/ 466259 w 660635"/>
                  <a:gd name="connsiteY13" fmla="*/ 165685 h 265739"/>
                  <a:gd name="connsiteX14" fmla="*/ 482011 w 660635"/>
                  <a:gd name="connsiteY14" fmla="*/ 187688 h 265739"/>
                  <a:gd name="connsiteX15" fmla="*/ 505353 w 660635"/>
                  <a:gd name="connsiteY15" fmla="*/ 201284 h 265739"/>
                  <a:gd name="connsiteX16" fmla="*/ 533635 w 660635"/>
                  <a:gd name="connsiteY16" fmla="*/ 205952 h 265739"/>
                  <a:gd name="connsiteX17" fmla="*/ 569262 w 660635"/>
                  <a:gd name="connsiteY17" fmla="*/ 198609 h 265739"/>
                  <a:gd name="connsiteX18" fmla="*/ 593941 w 660635"/>
                  <a:gd name="connsiteY18" fmla="*/ 177669 h 265739"/>
                  <a:gd name="connsiteX19" fmla="*/ 563529 w 660635"/>
                  <a:gd name="connsiteY19" fmla="*/ 158450 h 265739"/>
                  <a:gd name="connsiteX20" fmla="*/ 551790 w 660635"/>
                  <a:gd name="connsiteY20" fmla="*/ 168469 h 265739"/>
                  <a:gd name="connsiteX21" fmla="*/ 534181 w 660635"/>
                  <a:gd name="connsiteY21" fmla="*/ 172318 h 265739"/>
                  <a:gd name="connsiteX22" fmla="*/ 522852 w 660635"/>
                  <a:gd name="connsiteY22" fmla="*/ 170462 h 265739"/>
                  <a:gd name="connsiteX23" fmla="*/ 512969 w 660635"/>
                  <a:gd name="connsiteY23" fmla="*/ 165248 h 265739"/>
                  <a:gd name="connsiteX24" fmla="*/ 505762 w 660635"/>
                  <a:gd name="connsiteY24" fmla="*/ 157385 h 265739"/>
                  <a:gd name="connsiteX25" fmla="*/ 502431 w 660635"/>
                  <a:gd name="connsiteY25" fmla="*/ 147257 h 265739"/>
                  <a:gd name="connsiteX26" fmla="*/ 598746 w 660635"/>
                  <a:gd name="connsiteY26" fmla="*/ 147257 h 265739"/>
                  <a:gd name="connsiteX27" fmla="*/ 599019 w 660635"/>
                  <a:gd name="connsiteY27" fmla="*/ 142179 h 265739"/>
                  <a:gd name="connsiteX28" fmla="*/ 599019 w 660635"/>
                  <a:gd name="connsiteY28" fmla="*/ 136828 h 265739"/>
                  <a:gd name="connsiteX29" fmla="*/ 594078 w 660635"/>
                  <a:gd name="connsiteY29" fmla="*/ 106416 h 265739"/>
                  <a:gd name="connsiteX30" fmla="*/ 502431 w 660635"/>
                  <a:gd name="connsiteY30" fmla="*/ 120066 h 265739"/>
                  <a:gd name="connsiteX31" fmla="*/ 505107 w 660635"/>
                  <a:gd name="connsiteY31" fmla="*/ 110320 h 265739"/>
                  <a:gd name="connsiteX32" fmla="*/ 511522 w 660635"/>
                  <a:gd name="connsiteY32" fmla="*/ 102184 h 265739"/>
                  <a:gd name="connsiteX33" fmla="*/ 520859 w 660635"/>
                  <a:gd name="connsiteY33" fmla="*/ 96724 h 265739"/>
                  <a:gd name="connsiteX34" fmla="*/ 532598 w 660635"/>
                  <a:gd name="connsiteY34" fmla="*/ 94732 h 265739"/>
                  <a:gd name="connsiteX35" fmla="*/ 552200 w 660635"/>
                  <a:gd name="connsiteY35" fmla="*/ 102212 h 265739"/>
                  <a:gd name="connsiteX36" fmla="*/ 558724 w 660635"/>
                  <a:gd name="connsiteY36" fmla="*/ 120093 h 265739"/>
                  <a:gd name="connsiteX37" fmla="*/ 502431 w 660635"/>
                  <a:gd name="connsiteY37" fmla="*/ 120093 h 265739"/>
                  <a:gd name="connsiteX38" fmla="*/ 399292 w 660635"/>
                  <a:gd name="connsiteY38" fmla="*/ 147557 h 265739"/>
                  <a:gd name="connsiteX39" fmla="*/ 392903 w 660635"/>
                  <a:gd name="connsiteY39" fmla="*/ 158232 h 265739"/>
                  <a:gd name="connsiteX40" fmla="*/ 382748 w 660635"/>
                  <a:gd name="connsiteY40" fmla="*/ 165575 h 265739"/>
                  <a:gd name="connsiteX41" fmla="*/ 369289 w 660635"/>
                  <a:gd name="connsiteY41" fmla="*/ 168387 h 265739"/>
                  <a:gd name="connsiteX42" fmla="*/ 356075 w 660635"/>
                  <a:gd name="connsiteY42" fmla="*/ 165575 h 265739"/>
                  <a:gd name="connsiteX43" fmla="*/ 346329 w 660635"/>
                  <a:gd name="connsiteY43" fmla="*/ 158095 h 265739"/>
                  <a:gd name="connsiteX44" fmla="*/ 340187 w 660635"/>
                  <a:gd name="connsiteY44" fmla="*/ 147284 h 265739"/>
                  <a:gd name="connsiteX45" fmla="*/ 338057 w 660635"/>
                  <a:gd name="connsiteY45" fmla="*/ 134480 h 265739"/>
                  <a:gd name="connsiteX46" fmla="*/ 340187 w 660635"/>
                  <a:gd name="connsiteY46" fmla="*/ 121404 h 265739"/>
                  <a:gd name="connsiteX47" fmla="*/ 346329 w 660635"/>
                  <a:gd name="connsiteY47" fmla="*/ 110729 h 265739"/>
                  <a:gd name="connsiteX48" fmla="*/ 356075 w 660635"/>
                  <a:gd name="connsiteY48" fmla="*/ 103522 h 265739"/>
                  <a:gd name="connsiteX49" fmla="*/ 369289 w 660635"/>
                  <a:gd name="connsiteY49" fmla="*/ 100847 h 265739"/>
                  <a:gd name="connsiteX50" fmla="*/ 382639 w 660635"/>
                  <a:gd name="connsiteY50" fmla="*/ 103522 h 265739"/>
                  <a:gd name="connsiteX51" fmla="*/ 392767 w 660635"/>
                  <a:gd name="connsiteY51" fmla="*/ 110866 h 265739"/>
                  <a:gd name="connsiteX52" fmla="*/ 399292 w 660635"/>
                  <a:gd name="connsiteY52" fmla="*/ 121677 h 265739"/>
                  <a:gd name="connsiteX53" fmla="*/ 401557 w 660635"/>
                  <a:gd name="connsiteY53" fmla="*/ 134480 h 265739"/>
                  <a:gd name="connsiteX54" fmla="*/ 399292 w 660635"/>
                  <a:gd name="connsiteY54" fmla="*/ 147557 h 265739"/>
                  <a:gd name="connsiteX55" fmla="*/ 443190 w 660635"/>
                  <a:gd name="connsiteY55" fmla="*/ 68851 h 265739"/>
                  <a:gd name="connsiteX56" fmla="*/ 401830 w 660635"/>
                  <a:gd name="connsiteY56" fmla="*/ 68851 h 265739"/>
                  <a:gd name="connsiteX57" fmla="*/ 401830 w 660635"/>
                  <a:gd name="connsiteY57" fmla="*/ 85941 h 265739"/>
                  <a:gd name="connsiteX58" fmla="*/ 401284 w 660635"/>
                  <a:gd name="connsiteY58" fmla="*/ 85941 h 265739"/>
                  <a:gd name="connsiteX59" fmla="*/ 382884 w 660635"/>
                  <a:gd name="connsiteY59" fmla="*/ 70189 h 265739"/>
                  <a:gd name="connsiteX60" fmla="*/ 358887 w 660635"/>
                  <a:gd name="connsiteY60" fmla="*/ 65111 h 265739"/>
                  <a:gd name="connsiteX61" fmla="*/ 332188 w 660635"/>
                  <a:gd name="connsiteY61" fmla="*/ 70844 h 265739"/>
                  <a:gd name="connsiteX62" fmla="*/ 312313 w 660635"/>
                  <a:gd name="connsiteY62" fmla="*/ 86187 h 265739"/>
                  <a:gd name="connsiteX63" fmla="*/ 299919 w 660635"/>
                  <a:gd name="connsiteY63" fmla="*/ 108327 h 265739"/>
                  <a:gd name="connsiteX64" fmla="*/ 295660 w 660635"/>
                  <a:gd name="connsiteY64" fmla="*/ 134754 h 265739"/>
                  <a:gd name="connsiteX65" fmla="*/ 299919 w 660635"/>
                  <a:gd name="connsiteY65" fmla="*/ 161016 h 265739"/>
                  <a:gd name="connsiteX66" fmla="*/ 312313 w 660635"/>
                  <a:gd name="connsiteY66" fmla="*/ 182774 h 265739"/>
                  <a:gd name="connsiteX67" fmla="*/ 332188 w 660635"/>
                  <a:gd name="connsiteY67" fmla="*/ 197598 h 265739"/>
                  <a:gd name="connsiteX68" fmla="*/ 359133 w 660635"/>
                  <a:gd name="connsiteY68" fmla="*/ 203058 h 265739"/>
                  <a:gd name="connsiteX69" fmla="*/ 382884 w 660635"/>
                  <a:gd name="connsiteY69" fmla="*/ 198254 h 265739"/>
                  <a:gd name="connsiteX70" fmla="*/ 399428 w 660635"/>
                  <a:gd name="connsiteY70" fmla="*/ 185450 h 265739"/>
                  <a:gd name="connsiteX71" fmla="*/ 400220 w 660635"/>
                  <a:gd name="connsiteY71" fmla="*/ 185450 h 265739"/>
                  <a:gd name="connsiteX72" fmla="*/ 400220 w 660635"/>
                  <a:gd name="connsiteY72" fmla="*/ 193449 h 265739"/>
                  <a:gd name="connsiteX73" fmla="*/ 391020 w 660635"/>
                  <a:gd name="connsiteY73" fmla="*/ 220394 h 265739"/>
                  <a:gd name="connsiteX74" fmla="*/ 362600 w 660635"/>
                  <a:gd name="connsiteY74" fmla="*/ 230522 h 265739"/>
                  <a:gd name="connsiteX75" fmla="*/ 339777 w 660635"/>
                  <a:gd name="connsiteY75" fmla="*/ 226373 h 265739"/>
                  <a:gd name="connsiteX76" fmla="*/ 318565 w 660635"/>
                  <a:gd name="connsiteY76" fmla="*/ 213706 h 265739"/>
                  <a:gd name="connsiteX77" fmla="*/ 296698 w 660635"/>
                  <a:gd name="connsiteY77" fmla="*/ 244937 h 265739"/>
                  <a:gd name="connsiteX78" fmla="*/ 328857 w 660635"/>
                  <a:gd name="connsiteY78" fmla="*/ 260416 h 265739"/>
                  <a:gd name="connsiteX79" fmla="*/ 365003 w 660635"/>
                  <a:gd name="connsiteY79" fmla="*/ 265740 h 265739"/>
                  <a:gd name="connsiteX80" fmla="*/ 397162 w 660635"/>
                  <a:gd name="connsiteY80" fmla="*/ 261071 h 265739"/>
                  <a:gd name="connsiteX81" fmla="*/ 421841 w 660635"/>
                  <a:gd name="connsiteY81" fmla="*/ 246930 h 265739"/>
                  <a:gd name="connsiteX82" fmla="*/ 437566 w 660635"/>
                  <a:gd name="connsiteY82" fmla="*/ 223042 h 265739"/>
                  <a:gd name="connsiteX83" fmla="*/ 443163 w 660635"/>
                  <a:gd name="connsiteY83" fmla="*/ 189163 h 265739"/>
                  <a:gd name="connsiteX84" fmla="*/ 443163 w 660635"/>
                  <a:gd name="connsiteY84" fmla="*/ 68824 h 265739"/>
                  <a:gd name="connsiteX85" fmla="*/ 279881 w 660635"/>
                  <a:gd name="connsiteY85" fmla="*/ 201721 h 265739"/>
                  <a:gd name="connsiteX86" fmla="*/ 279881 w 660635"/>
                  <a:gd name="connsiteY86" fmla="*/ 119547 h 265739"/>
                  <a:gd name="connsiteX87" fmla="*/ 277342 w 660635"/>
                  <a:gd name="connsiteY87" fmla="*/ 99809 h 265739"/>
                  <a:gd name="connsiteX88" fmla="*/ 269070 w 660635"/>
                  <a:gd name="connsiteY88" fmla="*/ 82337 h 265739"/>
                  <a:gd name="connsiteX89" fmla="*/ 254000 w 660635"/>
                  <a:gd name="connsiteY89" fmla="*/ 69943 h 265739"/>
                  <a:gd name="connsiteX90" fmla="*/ 231314 w 660635"/>
                  <a:gd name="connsiteY90" fmla="*/ 65138 h 265739"/>
                  <a:gd name="connsiteX91" fmla="*/ 218237 w 660635"/>
                  <a:gd name="connsiteY91" fmla="*/ 67022 h 265739"/>
                  <a:gd name="connsiteX92" fmla="*/ 206880 w 660635"/>
                  <a:gd name="connsiteY92" fmla="*/ 71827 h 265739"/>
                  <a:gd name="connsiteX93" fmla="*/ 197817 w 660635"/>
                  <a:gd name="connsiteY93" fmla="*/ 78897 h 265739"/>
                  <a:gd name="connsiteX94" fmla="*/ 191538 w 660635"/>
                  <a:gd name="connsiteY94" fmla="*/ 87306 h 265739"/>
                  <a:gd name="connsiteX95" fmla="*/ 190992 w 660635"/>
                  <a:gd name="connsiteY95" fmla="*/ 87306 h 265739"/>
                  <a:gd name="connsiteX96" fmla="*/ 190992 w 660635"/>
                  <a:gd name="connsiteY96" fmla="*/ 68906 h 265739"/>
                  <a:gd name="connsiteX97" fmla="*/ 148567 w 660635"/>
                  <a:gd name="connsiteY97" fmla="*/ 68906 h 265739"/>
                  <a:gd name="connsiteX98" fmla="*/ 148567 w 660635"/>
                  <a:gd name="connsiteY98" fmla="*/ 201775 h 265739"/>
                  <a:gd name="connsiteX99" fmla="*/ 192602 w 660635"/>
                  <a:gd name="connsiteY99" fmla="*/ 201775 h 265739"/>
                  <a:gd name="connsiteX100" fmla="*/ 192602 w 660635"/>
                  <a:gd name="connsiteY100" fmla="*/ 129730 h 265739"/>
                  <a:gd name="connsiteX101" fmla="*/ 194077 w 660635"/>
                  <a:gd name="connsiteY101" fmla="*/ 118919 h 265739"/>
                  <a:gd name="connsiteX102" fmla="*/ 198472 w 660635"/>
                  <a:gd name="connsiteY102" fmla="*/ 109719 h 265739"/>
                  <a:gd name="connsiteX103" fmla="*/ 205816 w 660635"/>
                  <a:gd name="connsiteY103" fmla="*/ 103468 h 265739"/>
                  <a:gd name="connsiteX104" fmla="*/ 216080 w 660635"/>
                  <a:gd name="connsiteY104" fmla="*/ 101202 h 265739"/>
                  <a:gd name="connsiteX105" fmla="*/ 225827 w 660635"/>
                  <a:gd name="connsiteY105" fmla="*/ 103468 h 265739"/>
                  <a:gd name="connsiteX106" fmla="*/ 231833 w 660635"/>
                  <a:gd name="connsiteY106" fmla="*/ 109610 h 265739"/>
                  <a:gd name="connsiteX107" fmla="*/ 234890 w 660635"/>
                  <a:gd name="connsiteY107" fmla="*/ 118537 h 265739"/>
                  <a:gd name="connsiteX108" fmla="*/ 235818 w 660635"/>
                  <a:gd name="connsiteY108" fmla="*/ 129212 h 265739"/>
                  <a:gd name="connsiteX109" fmla="*/ 235818 w 660635"/>
                  <a:gd name="connsiteY109" fmla="*/ 201775 h 265739"/>
                  <a:gd name="connsiteX110" fmla="*/ 279826 w 660635"/>
                  <a:gd name="connsiteY110" fmla="*/ 201775 h 265739"/>
                  <a:gd name="connsiteX111" fmla="*/ 28556 w 660635"/>
                  <a:gd name="connsiteY111" fmla="*/ 110729 h 265739"/>
                  <a:gd name="connsiteX112" fmla="*/ 43380 w 660635"/>
                  <a:gd name="connsiteY112" fmla="*/ 101120 h 265739"/>
                  <a:gd name="connsiteX113" fmla="*/ 61398 w 660635"/>
                  <a:gd name="connsiteY113" fmla="*/ 97107 h 265739"/>
                  <a:gd name="connsiteX114" fmla="*/ 78461 w 660635"/>
                  <a:gd name="connsiteY114" fmla="*/ 101775 h 265739"/>
                  <a:gd name="connsiteX115" fmla="*/ 85395 w 660635"/>
                  <a:gd name="connsiteY115" fmla="*/ 116326 h 265739"/>
                  <a:gd name="connsiteX116" fmla="*/ 85395 w 660635"/>
                  <a:gd name="connsiteY116" fmla="*/ 118455 h 265739"/>
                  <a:gd name="connsiteX117" fmla="*/ 55774 w 660635"/>
                  <a:gd name="connsiteY117" fmla="*/ 120066 h 265739"/>
                  <a:gd name="connsiteX118" fmla="*/ 28146 w 660635"/>
                  <a:gd name="connsiteY118" fmla="*/ 126482 h 265739"/>
                  <a:gd name="connsiteX119" fmla="*/ 7862 w 660635"/>
                  <a:gd name="connsiteY119" fmla="*/ 140077 h 265739"/>
                  <a:gd name="connsiteX120" fmla="*/ 0 w 660635"/>
                  <a:gd name="connsiteY120" fmla="*/ 163282 h 265739"/>
                  <a:gd name="connsiteX121" fmla="*/ 4532 w 660635"/>
                  <a:gd name="connsiteY121" fmla="*/ 183020 h 265739"/>
                  <a:gd name="connsiteX122" fmla="*/ 16134 w 660635"/>
                  <a:gd name="connsiteY122" fmla="*/ 195824 h 265739"/>
                  <a:gd name="connsiteX123" fmla="*/ 31750 w 660635"/>
                  <a:gd name="connsiteY123" fmla="*/ 202758 h 265739"/>
                  <a:gd name="connsiteX124" fmla="*/ 48294 w 660635"/>
                  <a:gd name="connsiteY124" fmla="*/ 204888 h 265739"/>
                  <a:gd name="connsiteX125" fmla="*/ 70571 w 660635"/>
                  <a:gd name="connsiteY125" fmla="*/ 200356 h 265739"/>
                  <a:gd name="connsiteX126" fmla="*/ 85913 w 660635"/>
                  <a:gd name="connsiteY126" fmla="*/ 187552 h 265739"/>
                  <a:gd name="connsiteX127" fmla="*/ 86705 w 660635"/>
                  <a:gd name="connsiteY127" fmla="*/ 187552 h 265739"/>
                  <a:gd name="connsiteX128" fmla="*/ 86705 w 660635"/>
                  <a:gd name="connsiteY128" fmla="*/ 201693 h 265739"/>
                  <a:gd name="connsiteX129" fmla="*/ 126727 w 660635"/>
                  <a:gd name="connsiteY129" fmla="*/ 201693 h 265739"/>
                  <a:gd name="connsiteX130" fmla="*/ 126727 w 660635"/>
                  <a:gd name="connsiteY130" fmla="*/ 134726 h 265739"/>
                  <a:gd name="connsiteX131" fmla="*/ 123397 w 660635"/>
                  <a:gd name="connsiteY131" fmla="*/ 103386 h 265739"/>
                  <a:gd name="connsiteX132" fmla="*/ 112859 w 660635"/>
                  <a:gd name="connsiteY132" fmla="*/ 81518 h 265739"/>
                  <a:gd name="connsiteX133" fmla="*/ 94049 w 660635"/>
                  <a:gd name="connsiteY133" fmla="*/ 68714 h 265739"/>
                  <a:gd name="connsiteX134" fmla="*/ 65629 w 660635"/>
                  <a:gd name="connsiteY134" fmla="*/ 64565 h 265739"/>
                  <a:gd name="connsiteX135" fmla="*/ 33743 w 660635"/>
                  <a:gd name="connsiteY135" fmla="*/ 70161 h 265739"/>
                  <a:gd name="connsiteX136" fmla="*/ 6388 w 660635"/>
                  <a:gd name="connsiteY136" fmla="*/ 86978 h 265739"/>
                  <a:gd name="connsiteX137" fmla="*/ 28529 w 660635"/>
                  <a:gd name="connsiteY137" fmla="*/ 110729 h 265739"/>
                  <a:gd name="connsiteX138" fmla="*/ 86705 w 660635"/>
                  <a:gd name="connsiteY138" fmla="*/ 148349 h 265739"/>
                  <a:gd name="connsiteX139" fmla="*/ 79634 w 660635"/>
                  <a:gd name="connsiteY139" fmla="*/ 168223 h 265739"/>
                  <a:gd name="connsiteX140" fmla="*/ 59214 w 660635"/>
                  <a:gd name="connsiteY140" fmla="*/ 175567 h 265739"/>
                  <a:gd name="connsiteX141" fmla="*/ 52553 w 660635"/>
                  <a:gd name="connsiteY141" fmla="*/ 174912 h 265739"/>
                  <a:gd name="connsiteX142" fmla="*/ 46410 w 660635"/>
                  <a:gd name="connsiteY142" fmla="*/ 172646 h 265739"/>
                  <a:gd name="connsiteX143" fmla="*/ 42015 w 660635"/>
                  <a:gd name="connsiteY143" fmla="*/ 168387 h 265739"/>
                  <a:gd name="connsiteX144" fmla="*/ 40295 w 660635"/>
                  <a:gd name="connsiteY144" fmla="*/ 161972 h 265739"/>
                  <a:gd name="connsiteX145" fmla="*/ 44035 w 660635"/>
                  <a:gd name="connsiteY145" fmla="*/ 152499 h 265739"/>
                  <a:gd name="connsiteX146" fmla="*/ 53508 w 660635"/>
                  <a:gd name="connsiteY146" fmla="*/ 147011 h 265739"/>
                  <a:gd name="connsiteX147" fmla="*/ 66585 w 660635"/>
                  <a:gd name="connsiteY147" fmla="*/ 144472 h 265739"/>
                  <a:gd name="connsiteX148" fmla="*/ 81136 w 660635"/>
                  <a:gd name="connsiteY148" fmla="*/ 143817 h 265739"/>
                  <a:gd name="connsiteX149" fmla="*/ 86732 w 660635"/>
                  <a:gd name="connsiteY149" fmla="*/ 143817 h 265739"/>
                  <a:gd name="connsiteX150" fmla="*/ 86732 w 660635"/>
                  <a:gd name="connsiteY150" fmla="*/ 148349 h 26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60635" h="265739">
                    <a:moveTo>
                      <a:pt x="660636" y="0"/>
                    </a:moveTo>
                    <a:lnTo>
                      <a:pt x="616082" y="0"/>
                    </a:lnTo>
                    <a:lnTo>
                      <a:pt x="616082" y="201721"/>
                    </a:lnTo>
                    <a:lnTo>
                      <a:pt x="660636" y="201721"/>
                    </a:lnTo>
                    <a:lnTo>
                      <a:pt x="660636" y="0"/>
                    </a:lnTo>
                    <a:close/>
                    <a:moveTo>
                      <a:pt x="594078" y="106471"/>
                    </a:moveTo>
                    <a:cubicBezTo>
                      <a:pt x="590775" y="97571"/>
                      <a:pt x="586215" y="90009"/>
                      <a:pt x="580319" y="83784"/>
                    </a:cubicBezTo>
                    <a:cubicBezTo>
                      <a:pt x="574449" y="77560"/>
                      <a:pt x="567433" y="72809"/>
                      <a:pt x="559243" y="69506"/>
                    </a:cubicBezTo>
                    <a:cubicBezTo>
                      <a:pt x="551053" y="66230"/>
                      <a:pt x="542071" y="64565"/>
                      <a:pt x="532298" y="64565"/>
                    </a:cubicBezTo>
                    <a:cubicBezTo>
                      <a:pt x="522524" y="64565"/>
                      <a:pt x="512724" y="66257"/>
                      <a:pt x="504015" y="69643"/>
                    </a:cubicBezTo>
                    <a:cubicBezTo>
                      <a:pt x="495306" y="73028"/>
                      <a:pt x="487744" y="77778"/>
                      <a:pt x="481328" y="83921"/>
                    </a:cubicBezTo>
                    <a:cubicBezTo>
                      <a:pt x="474940" y="90063"/>
                      <a:pt x="469862" y="97516"/>
                      <a:pt x="466122" y="106334"/>
                    </a:cubicBezTo>
                    <a:cubicBezTo>
                      <a:pt x="462382" y="115125"/>
                      <a:pt x="460526" y="124953"/>
                      <a:pt x="460526" y="135818"/>
                    </a:cubicBezTo>
                    <a:cubicBezTo>
                      <a:pt x="460526" y="146684"/>
                      <a:pt x="462437" y="156976"/>
                      <a:pt x="466259" y="165685"/>
                    </a:cubicBezTo>
                    <a:cubicBezTo>
                      <a:pt x="470081" y="174393"/>
                      <a:pt x="475322" y="181737"/>
                      <a:pt x="482011" y="187688"/>
                    </a:cubicBezTo>
                    <a:cubicBezTo>
                      <a:pt x="488672" y="193667"/>
                      <a:pt x="496453" y="198172"/>
                      <a:pt x="505353" y="201284"/>
                    </a:cubicBezTo>
                    <a:cubicBezTo>
                      <a:pt x="514252" y="204396"/>
                      <a:pt x="523671" y="205952"/>
                      <a:pt x="533635" y="205952"/>
                    </a:cubicBezTo>
                    <a:cubicBezTo>
                      <a:pt x="547149" y="205952"/>
                      <a:pt x="559025" y="203523"/>
                      <a:pt x="569262" y="198609"/>
                    </a:cubicBezTo>
                    <a:cubicBezTo>
                      <a:pt x="579500" y="193722"/>
                      <a:pt x="587717" y="186733"/>
                      <a:pt x="593941" y="177669"/>
                    </a:cubicBezTo>
                    <a:lnTo>
                      <a:pt x="563529" y="158450"/>
                    </a:lnTo>
                    <a:cubicBezTo>
                      <a:pt x="560499" y="162545"/>
                      <a:pt x="556595" y="165876"/>
                      <a:pt x="551790" y="168469"/>
                    </a:cubicBezTo>
                    <a:cubicBezTo>
                      <a:pt x="546985" y="171063"/>
                      <a:pt x="541116" y="172318"/>
                      <a:pt x="534181" y="172318"/>
                    </a:cubicBezTo>
                    <a:cubicBezTo>
                      <a:pt x="530278" y="172318"/>
                      <a:pt x="526483" y="171691"/>
                      <a:pt x="522852" y="170462"/>
                    </a:cubicBezTo>
                    <a:cubicBezTo>
                      <a:pt x="519194" y="169206"/>
                      <a:pt x="515918" y="167486"/>
                      <a:pt x="512969" y="165248"/>
                    </a:cubicBezTo>
                    <a:cubicBezTo>
                      <a:pt x="510048" y="163036"/>
                      <a:pt x="507618" y="160416"/>
                      <a:pt x="505762" y="157385"/>
                    </a:cubicBezTo>
                    <a:cubicBezTo>
                      <a:pt x="503906" y="154355"/>
                      <a:pt x="502786" y="150970"/>
                      <a:pt x="502431" y="147257"/>
                    </a:cubicBezTo>
                    <a:lnTo>
                      <a:pt x="598746" y="147257"/>
                    </a:lnTo>
                    <a:cubicBezTo>
                      <a:pt x="598910" y="145646"/>
                      <a:pt x="599019" y="143981"/>
                      <a:pt x="599019" y="142179"/>
                    </a:cubicBezTo>
                    <a:lnTo>
                      <a:pt x="599019" y="136828"/>
                    </a:lnTo>
                    <a:cubicBezTo>
                      <a:pt x="599019" y="125444"/>
                      <a:pt x="597381" y="115316"/>
                      <a:pt x="594078" y="106416"/>
                    </a:cubicBezTo>
                    <a:moveTo>
                      <a:pt x="502431" y="120066"/>
                    </a:moveTo>
                    <a:cubicBezTo>
                      <a:pt x="502595" y="116681"/>
                      <a:pt x="503496" y="113432"/>
                      <a:pt x="505107" y="110320"/>
                    </a:cubicBezTo>
                    <a:cubicBezTo>
                      <a:pt x="506718" y="107208"/>
                      <a:pt x="508847" y="104505"/>
                      <a:pt x="511522" y="102184"/>
                    </a:cubicBezTo>
                    <a:cubicBezTo>
                      <a:pt x="514198" y="99864"/>
                      <a:pt x="517310" y="98035"/>
                      <a:pt x="520859" y="96724"/>
                    </a:cubicBezTo>
                    <a:cubicBezTo>
                      <a:pt x="524408" y="95387"/>
                      <a:pt x="528339" y="94732"/>
                      <a:pt x="532598" y="94732"/>
                    </a:cubicBezTo>
                    <a:cubicBezTo>
                      <a:pt x="541307" y="94732"/>
                      <a:pt x="547859" y="97216"/>
                      <a:pt x="552200" y="102212"/>
                    </a:cubicBezTo>
                    <a:cubicBezTo>
                      <a:pt x="556568" y="107180"/>
                      <a:pt x="558724" y="113159"/>
                      <a:pt x="558724" y="120093"/>
                    </a:cubicBezTo>
                    <a:lnTo>
                      <a:pt x="502431" y="120093"/>
                    </a:lnTo>
                    <a:close/>
                    <a:moveTo>
                      <a:pt x="399292" y="147557"/>
                    </a:moveTo>
                    <a:cubicBezTo>
                      <a:pt x="397790" y="151652"/>
                      <a:pt x="395633" y="155201"/>
                      <a:pt x="392903" y="158232"/>
                    </a:cubicBezTo>
                    <a:cubicBezTo>
                      <a:pt x="390146" y="161262"/>
                      <a:pt x="386761" y="163692"/>
                      <a:pt x="382748" y="165575"/>
                    </a:cubicBezTo>
                    <a:cubicBezTo>
                      <a:pt x="378762" y="167432"/>
                      <a:pt x="374257" y="168387"/>
                      <a:pt x="369289" y="168387"/>
                    </a:cubicBezTo>
                    <a:cubicBezTo>
                      <a:pt x="364320" y="168387"/>
                      <a:pt x="359897" y="167459"/>
                      <a:pt x="356075" y="165575"/>
                    </a:cubicBezTo>
                    <a:cubicBezTo>
                      <a:pt x="352253" y="163692"/>
                      <a:pt x="349005" y="161207"/>
                      <a:pt x="346329" y="158095"/>
                    </a:cubicBezTo>
                    <a:cubicBezTo>
                      <a:pt x="343654" y="154983"/>
                      <a:pt x="341606" y="151379"/>
                      <a:pt x="340187" y="147284"/>
                    </a:cubicBezTo>
                    <a:cubicBezTo>
                      <a:pt x="338767" y="143189"/>
                      <a:pt x="338057" y="138930"/>
                      <a:pt x="338057" y="134480"/>
                    </a:cubicBezTo>
                    <a:cubicBezTo>
                      <a:pt x="338057" y="130031"/>
                      <a:pt x="338767" y="125499"/>
                      <a:pt x="340187" y="121404"/>
                    </a:cubicBezTo>
                    <a:cubicBezTo>
                      <a:pt x="341606" y="117309"/>
                      <a:pt x="343654" y="113760"/>
                      <a:pt x="346329" y="110729"/>
                    </a:cubicBezTo>
                    <a:cubicBezTo>
                      <a:pt x="349005" y="107699"/>
                      <a:pt x="352253" y="105297"/>
                      <a:pt x="356075" y="103522"/>
                    </a:cubicBezTo>
                    <a:cubicBezTo>
                      <a:pt x="359897" y="101748"/>
                      <a:pt x="364293" y="100847"/>
                      <a:pt x="369289" y="100847"/>
                    </a:cubicBezTo>
                    <a:cubicBezTo>
                      <a:pt x="374285" y="100847"/>
                      <a:pt x="378707" y="101748"/>
                      <a:pt x="382639" y="103522"/>
                    </a:cubicBezTo>
                    <a:cubicBezTo>
                      <a:pt x="386542" y="105297"/>
                      <a:pt x="389928" y="107754"/>
                      <a:pt x="392767" y="110866"/>
                    </a:cubicBezTo>
                    <a:cubicBezTo>
                      <a:pt x="395606" y="113978"/>
                      <a:pt x="397790" y="117582"/>
                      <a:pt x="399292" y="121677"/>
                    </a:cubicBezTo>
                    <a:cubicBezTo>
                      <a:pt x="400793" y="125772"/>
                      <a:pt x="401557" y="130031"/>
                      <a:pt x="401557" y="134480"/>
                    </a:cubicBezTo>
                    <a:cubicBezTo>
                      <a:pt x="401557" y="138930"/>
                      <a:pt x="400793" y="143462"/>
                      <a:pt x="399292" y="147557"/>
                    </a:cubicBezTo>
                    <a:moveTo>
                      <a:pt x="443190" y="68851"/>
                    </a:moveTo>
                    <a:lnTo>
                      <a:pt x="401830" y="68851"/>
                    </a:lnTo>
                    <a:lnTo>
                      <a:pt x="401830" y="85941"/>
                    </a:lnTo>
                    <a:lnTo>
                      <a:pt x="401284" y="85941"/>
                    </a:lnTo>
                    <a:cubicBezTo>
                      <a:pt x="396671" y="78843"/>
                      <a:pt x="390528" y="73574"/>
                      <a:pt x="382884" y="70189"/>
                    </a:cubicBezTo>
                    <a:cubicBezTo>
                      <a:pt x="375240" y="66803"/>
                      <a:pt x="367241" y="65111"/>
                      <a:pt x="358887" y="65111"/>
                    </a:cubicBezTo>
                    <a:cubicBezTo>
                      <a:pt x="348923" y="65111"/>
                      <a:pt x="340023" y="67022"/>
                      <a:pt x="332188" y="70844"/>
                    </a:cubicBezTo>
                    <a:cubicBezTo>
                      <a:pt x="324353" y="74666"/>
                      <a:pt x="317746" y="79798"/>
                      <a:pt x="312313" y="86187"/>
                    </a:cubicBezTo>
                    <a:cubicBezTo>
                      <a:pt x="306881" y="92602"/>
                      <a:pt x="302758" y="99973"/>
                      <a:pt x="299919" y="108327"/>
                    </a:cubicBezTo>
                    <a:cubicBezTo>
                      <a:pt x="297080" y="116681"/>
                      <a:pt x="295660" y="125499"/>
                      <a:pt x="295660" y="134754"/>
                    </a:cubicBezTo>
                    <a:cubicBezTo>
                      <a:pt x="295660" y="144008"/>
                      <a:pt x="297080" y="152772"/>
                      <a:pt x="299919" y="161016"/>
                    </a:cubicBezTo>
                    <a:cubicBezTo>
                      <a:pt x="302758" y="169288"/>
                      <a:pt x="306908" y="176523"/>
                      <a:pt x="312313" y="182774"/>
                    </a:cubicBezTo>
                    <a:cubicBezTo>
                      <a:pt x="317746" y="188999"/>
                      <a:pt x="324353" y="193940"/>
                      <a:pt x="332188" y="197598"/>
                    </a:cubicBezTo>
                    <a:cubicBezTo>
                      <a:pt x="340023" y="201257"/>
                      <a:pt x="349005" y="203058"/>
                      <a:pt x="359133" y="203058"/>
                    </a:cubicBezTo>
                    <a:cubicBezTo>
                      <a:pt x="368033" y="203058"/>
                      <a:pt x="375950" y="201475"/>
                      <a:pt x="382884" y="198254"/>
                    </a:cubicBezTo>
                    <a:cubicBezTo>
                      <a:pt x="389818" y="195060"/>
                      <a:pt x="395333" y="190773"/>
                      <a:pt x="399428" y="185450"/>
                    </a:cubicBezTo>
                    <a:lnTo>
                      <a:pt x="400220" y="185450"/>
                    </a:lnTo>
                    <a:lnTo>
                      <a:pt x="400220" y="193449"/>
                    </a:lnTo>
                    <a:cubicBezTo>
                      <a:pt x="400220" y="204642"/>
                      <a:pt x="397162" y="213624"/>
                      <a:pt x="391020" y="220394"/>
                    </a:cubicBezTo>
                    <a:cubicBezTo>
                      <a:pt x="384877" y="227137"/>
                      <a:pt x="375404" y="230522"/>
                      <a:pt x="362600" y="230522"/>
                    </a:cubicBezTo>
                    <a:cubicBezTo>
                      <a:pt x="355147" y="230522"/>
                      <a:pt x="347531" y="229130"/>
                      <a:pt x="339777" y="226373"/>
                    </a:cubicBezTo>
                    <a:cubicBezTo>
                      <a:pt x="332051" y="223615"/>
                      <a:pt x="324981" y="219384"/>
                      <a:pt x="318565" y="213706"/>
                    </a:cubicBezTo>
                    <a:lnTo>
                      <a:pt x="296698" y="244937"/>
                    </a:lnTo>
                    <a:cubicBezTo>
                      <a:pt x="305761" y="251680"/>
                      <a:pt x="316490" y="256840"/>
                      <a:pt x="328857" y="260416"/>
                    </a:cubicBezTo>
                    <a:cubicBezTo>
                      <a:pt x="341224" y="263965"/>
                      <a:pt x="353264" y="265740"/>
                      <a:pt x="365003" y="265740"/>
                    </a:cubicBezTo>
                    <a:cubicBezTo>
                      <a:pt x="376742" y="265740"/>
                      <a:pt x="387443" y="264183"/>
                      <a:pt x="397162" y="261071"/>
                    </a:cubicBezTo>
                    <a:cubicBezTo>
                      <a:pt x="406854" y="257959"/>
                      <a:pt x="415071" y="253236"/>
                      <a:pt x="421841" y="246930"/>
                    </a:cubicBezTo>
                    <a:cubicBezTo>
                      <a:pt x="428585" y="240623"/>
                      <a:pt x="433826" y="232652"/>
                      <a:pt x="437566" y="223042"/>
                    </a:cubicBezTo>
                    <a:cubicBezTo>
                      <a:pt x="441306" y="213433"/>
                      <a:pt x="443163" y="202130"/>
                      <a:pt x="443163" y="189163"/>
                    </a:cubicBezTo>
                    <a:lnTo>
                      <a:pt x="443163" y="68824"/>
                    </a:lnTo>
                    <a:close/>
                    <a:moveTo>
                      <a:pt x="279881" y="201721"/>
                    </a:moveTo>
                    <a:lnTo>
                      <a:pt x="279881" y="119547"/>
                    </a:lnTo>
                    <a:cubicBezTo>
                      <a:pt x="279881" y="112968"/>
                      <a:pt x="279035" y="106389"/>
                      <a:pt x="277342" y="99809"/>
                    </a:cubicBezTo>
                    <a:cubicBezTo>
                      <a:pt x="275649" y="93230"/>
                      <a:pt x="272892" y="87415"/>
                      <a:pt x="269070" y="82337"/>
                    </a:cubicBezTo>
                    <a:cubicBezTo>
                      <a:pt x="265248" y="77259"/>
                      <a:pt x="260225" y="73137"/>
                      <a:pt x="254000" y="69943"/>
                    </a:cubicBezTo>
                    <a:cubicBezTo>
                      <a:pt x="247776" y="66749"/>
                      <a:pt x="240214" y="65138"/>
                      <a:pt x="231314" y="65138"/>
                    </a:cubicBezTo>
                    <a:cubicBezTo>
                      <a:pt x="226673" y="65138"/>
                      <a:pt x="222332" y="65766"/>
                      <a:pt x="218237" y="67022"/>
                    </a:cubicBezTo>
                    <a:cubicBezTo>
                      <a:pt x="214142" y="68250"/>
                      <a:pt x="210375" y="69861"/>
                      <a:pt x="206880" y="71827"/>
                    </a:cubicBezTo>
                    <a:cubicBezTo>
                      <a:pt x="203413" y="73792"/>
                      <a:pt x="200383" y="76140"/>
                      <a:pt x="197817" y="78897"/>
                    </a:cubicBezTo>
                    <a:cubicBezTo>
                      <a:pt x="195223" y="81655"/>
                      <a:pt x="193148" y="84467"/>
                      <a:pt x="191538" y="87306"/>
                    </a:cubicBezTo>
                    <a:lnTo>
                      <a:pt x="190992" y="87306"/>
                    </a:lnTo>
                    <a:lnTo>
                      <a:pt x="190992" y="68906"/>
                    </a:lnTo>
                    <a:lnTo>
                      <a:pt x="148567" y="68906"/>
                    </a:lnTo>
                    <a:lnTo>
                      <a:pt x="148567" y="201775"/>
                    </a:lnTo>
                    <a:lnTo>
                      <a:pt x="192602" y="201775"/>
                    </a:lnTo>
                    <a:lnTo>
                      <a:pt x="192602" y="129730"/>
                    </a:lnTo>
                    <a:cubicBezTo>
                      <a:pt x="192602" y="125990"/>
                      <a:pt x="193094" y="122387"/>
                      <a:pt x="194077" y="118919"/>
                    </a:cubicBezTo>
                    <a:cubicBezTo>
                      <a:pt x="195059" y="115452"/>
                      <a:pt x="196534" y="112395"/>
                      <a:pt x="198472" y="109719"/>
                    </a:cubicBezTo>
                    <a:cubicBezTo>
                      <a:pt x="200410" y="107044"/>
                      <a:pt x="202867" y="104969"/>
                      <a:pt x="205816" y="103468"/>
                    </a:cubicBezTo>
                    <a:cubicBezTo>
                      <a:pt x="208764" y="101966"/>
                      <a:pt x="212177" y="101202"/>
                      <a:pt x="216080" y="101202"/>
                    </a:cubicBezTo>
                    <a:cubicBezTo>
                      <a:pt x="219984" y="101202"/>
                      <a:pt x="223233" y="101966"/>
                      <a:pt x="225827" y="103468"/>
                    </a:cubicBezTo>
                    <a:cubicBezTo>
                      <a:pt x="228393" y="104969"/>
                      <a:pt x="230413" y="107017"/>
                      <a:pt x="231833" y="109610"/>
                    </a:cubicBezTo>
                    <a:cubicBezTo>
                      <a:pt x="233252" y="112176"/>
                      <a:pt x="234262" y="115179"/>
                      <a:pt x="234890" y="118537"/>
                    </a:cubicBezTo>
                    <a:cubicBezTo>
                      <a:pt x="235518" y="121922"/>
                      <a:pt x="235818" y="125471"/>
                      <a:pt x="235818" y="129212"/>
                    </a:cubicBezTo>
                    <a:lnTo>
                      <a:pt x="235818" y="201775"/>
                    </a:lnTo>
                    <a:lnTo>
                      <a:pt x="279826" y="201775"/>
                    </a:lnTo>
                    <a:close/>
                    <a:moveTo>
                      <a:pt x="28556" y="110729"/>
                    </a:moveTo>
                    <a:cubicBezTo>
                      <a:pt x="32651" y="106989"/>
                      <a:pt x="37592" y="103795"/>
                      <a:pt x="43380" y="101120"/>
                    </a:cubicBezTo>
                    <a:cubicBezTo>
                      <a:pt x="49168" y="98444"/>
                      <a:pt x="55174" y="97107"/>
                      <a:pt x="61398" y="97107"/>
                    </a:cubicBezTo>
                    <a:cubicBezTo>
                      <a:pt x="68141" y="97107"/>
                      <a:pt x="73847" y="98663"/>
                      <a:pt x="78461" y="101775"/>
                    </a:cubicBezTo>
                    <a:cubicBezTo>
                      <a:pt x="83074" y="104887"/>
                      <a:pt x="85395" y="109747"/>
                      <a:pt x="85395" y="116326"/>
                    </a:cubicBezTo>
                    <a:lnTo>
                      <a:pt x="85395" y="118455"/>
                    </a:lnTo>
                    <a:cubicBezTo>
                      <a:pt x="75785" y="118455"/>
                      <a:pt x="65930" y="119001"/>
                      <a:pt x="55774" y="120066"/>
                    </a:cubicBezTo>
                    <a:cubicBezTo>
                      <a:pt x="45646" y="121131"/>
                      <a:pt x="36418" y="123260"/>
                      <a:pt x="28146" y="126482"/>
                    </a:cubicBezTo>
                    <a:cubicBezTo>
                      <a:pt x="19874" y="129676"/>
                      <a:pt x="13104" y="134235"/>
                      <a:pt x="7862" y="140077"/>
                    </a:cubicBezTo>
                    <a:cubicBezTo>
                      <a:pt x="2621" y="145947"/>
                      <a:pt x="0" y="153700"/>
                      <a:pt x="0" y="163282"/>
                    </a:cubicBezTo>
                    <a:cubicBezTo>
                      <a:pt x="0" y="171117"/>
                      <a:pt x="1502" y="177697"/>
                      <a:pt x="4532" y="183020"/>
                    </a:cubicBezTo>
                    <a:cubicBezTo>
                      <a:pt x="7562" y="188371"/>
                      <a:pt x="11411" y="192630"/>
                      <a:pt x="16134" y="195824"/>
                    </a:cubicBezTo>
                    <a:cubicBezTo>
                      <a:pt x="20830" y="199018"/>
                      <a:pt x="26044" y="201339"/>
                      <a:pt x="31750" y="202758"/>
                    </a:cubicBezTo>
                    <a:cubicBezTo>
                      <a:pt x="37428" y="204178"/>
                      <a:pt x="42970" y="204888"/>
                      <a:pt x="48294" y="204888"/>
                    </a:cubicBezTo>
                    <a:cubicBezTo>
                      <a:pt x="56293" y="204888"/>
                      <a:pt x="63718" y="203359"/>
                      <a:pt x="70571" y="200356"/>
                    </a:cubicBezTo>
                    <a:cubicBezTo>
                      <a:pt x="77423" y="197325"/>
                      <a:pt x="82528" y="193067"/>
                      <a:pt x="85913" y="187552"/>
                    </a:cubicBezTo>
                    <a:lnTo>
                      <a:pt x="86705" y="187552"/>
                    </a:lnTo>
                    <a:lnTo>
                      <a:pt x="86705" y="201693"/>
                    </a:lnTo>
                    <a:lnTo>
                      <a:pt x="126727" y="201693"/>
                    </a:lnTo>
                    <a:lnTo>
                      <a:pt x="126727" y="134726"/>
                    </a:lnTo>
                    <a:cubicBezTo>
                      <a:pt x="126727" y="122632"/>
                      <a:pt x="125608" y="112176"/>
                      <a:pt x="123397" y="103386"/>
                    </a:cubicBezTo>
                    <a:cubicBezTo>
                      <a:pt x="121158" y="94568"/>
                      <a:pt x="117664" y="87279"/>
                      <a:pt x="112859" y="81518"/>
                    </a:cubicBezTo>
                    <a:cubicBezTo>
                      <a:pt x="108054" y="75731"/>
                      <a:pt x="101775" y="71472"/>
                      <a:pt x="94049" y="68714"/>
                    </a:cubicBezTo>
                    <a:cubicBezTo>
                      <a:pt x="86296" y="65957"/>
                      <a:pt x="76850" y="64565"/>
                      <a:pt x="65629" y="64565"/>
                    </a:cubicBezTo>
                    <a:cubicBezTo>
                      <a:pt x="54409" y="64565"/>
                      <a:pt x="44144" y="66421"/>
                      <a:pt x="33743" y="70161"/>
                    </a:cubicBezTo>
                    <a:cubicBezTo>
                      <a:pt x="23342" y="73901"/>
                      <a:pt x="14223" y="79498"/>
                      <a:pt x="6388" y="86978"/>
                    </a:cubicBezTo>
                    <a:lnTo>
                      <a:pt x="28529" y="110729"/>
                    </a:lnTo>
                    <a:close/>
                    <a:moveTo>
                      <a:pt x="86705" y="148349"/>
                    </a:moveTo>
                    <a:cubicBezTo>
                      <a:pt x="86705" y="156703"/>
                      <a:pt x="84357" y="163337"/>
                      <a:pt x="79634" y="168223"/>
                    </a:cubicBezTo>
                    <a:cubicBezTo>
                      <a:pt x="74912" y="173110"/>
                      <a:pt x="68114" y="175567"/>
                      <a:pt x="59214" y="175567"/>
                    </a:cubicBezTo>
                    <a:cubicBezTo>
                      <a:pt x="57085" y="175567"/>
                      <a:pt x="54846" y="175349"/>
                      <a:pt x="52553" y="174912"/>
                    </a:cubicBezTo>
                    <a:cubicBezTo>
                      <a:pt x="50232" y="174475"/>
                      <a:pt x="48185" y="173711"/>
                      <a:pt x="46410" y="172646"/>
                    </a:cubicBezTo>
                    <a:cubicBezTo>
                      <a:pt x="44636" y="171581"/>
                      <a:pt x="43161" y="170162"/>
                      <a:pt x="42015" y="168387"/>
                    </a:cubicBezTo>
                    <a:cubicBezTo>
                      <a:pt x="40868" y="166613"/>
                      <a:pt x="40295" y="164483"/>
                      <a:pt x="40295" y="161972"/>
                    </a:cubicBezTo>
                    <a:cubicBezTo>
                      <a:pt x="40295" y="158068"/>
                      <a:pt x="41551" y="154901"/>
                      <a:pt x="44035" y="152499"/>
                    </a:cubicBezTo>
                    <a:cubicBezTo>
                      <a:pt x="46519" y="150096"/>
                      <a:pt x="49686" y="148267"/>
                      <a:pt x="53508" y="147011"/>
                    </a:cubicBezTo>
                    <a:cubicBezTo>
                      <a:pt x="57330" y="145755"/>
                      <a:pt x="61698" y="144909"/>
                      <a:pt x="66585" y="144472"/>
                    </a:cubicBezTo>
                    <a:cubicBezTo>
                      <a:pt x="71472" y="144036"/>
                      <a:pt x="76331" y="143817"/>
                      <a:pt x="81136" y="143817"/>
                    </a:cubicBezTo>
                    <a:lnTo>
                      <a:pt x="86732" y="143817"/>
                    </a:lnTo>
                    <a:lnTo>
                      <a:pt x="86732" y="148349"/>
                    </a:lnTo>
                    <a:close/>
                  </a:path>
                </a:pathLst>
              </a:custGeom>
              <a:solidFill>
                <a:srgbClr val="75C044"/>
              </a:solidFill>
              <a:ln w="0" cap="flat">
                <a:noFill/>
                <a:prstDash val="solid"/>
                <a:miter/>
              </a:ln>
            </p:spPr>
            <p:txBody>
              <a:bodyPr rtlCol="0" anchor="ctr"/>
              <a:lstStyle/>
              <a:p>
                <a:endParaRPr lang="en-GB" sz="1116" dirty="0"/>
              </a:p>
            </p:txBody>
          </p:sp>
          <p:sp>
            <p:nvSpPr>
              <p:cNvPr id="56" name="Freeform: Shape 49">
                <a:extLst>
                  <a:ext uri="{FF2B5EF4-FFF2-40B4-BE49-F238E27FC236}">
                    <a16:creationId xmlns:a16="http://schemas.microsoft.com/office/drawing/2014/main" id="{26AC9BB9-1F08-4479-F4B4-F5E8A5D2B807}"/>
                  </a:ext>
                </a:extLst>
              </p:cNvPr>
              <p:cNvSpPr/>
              <p:nvPr/>
            </p:nvSpPr>
            <p:spPr>
              <a:xfrm>
                <a:off x="9605722" y="6261458"/>
                <a:ext cx="116380" cy="141442"/>
              </a:xfrm>
              <a:custGeom>
                <a:avLst/>
                <a:gdLst>
                  <a:gd name="connsiteX0" fmla="*/ 27 w 116380"/>
                  <a:gd name="connsiteY0" fmla="*/ 18673 h 141442"/>
                  <a:gd name="connsiteX1" fmla="*/ 24188 w 116380"/>
                  <a:gd name="connsiteY1" fmla="*/ 4668 h 141442"/>
                  <a:gd name="connsiteX2" fmla="*/ 53399 w 116380"/>
                  <a:gd name="connsiteY2" fmla="*/ 0 h 141442"/>
                  <a:gd name="connsiteX3" fmla="*/ 72755 w 116380"/>
                  <a:gd name="connsiteY3" fmla="*/ 2539 h 141442"/>
                  <a:gd name="connsiteX4" fmla="*/ 90500 w 116380"/>
                  <a:gd name="connsiteY4" fmla="*/ 10401 h 141442"/>
                  <a:gd name="connsiteX5" fmla="*/ 103577 w 116380"/>
                  <a:gd name="connsiteY5" fmla="*/ 24133 h 141442"/>
                  <a:gd name="connsiteX6" fmla="*/ 108654 w 116380"/>
                  <a:gd name="connsiteY6" fmla="*/ 44527 h 141442"/>
                  <a:gd name="connsiteX7" fmla="*/ 105187 w 116380"/>
                  <a:gd name="connsiteY7" fmla="*/ 60552 h 141442"/>
                  <a:gd name="connsiteX8" fmla="*/ 96233 w 116380"/>
                  <a:gd name="connsiteY8" fmla="*/ 71772 h 141442"/>
                  <a:gd name="connsiteX9" fmla="*/ 83811 w 116380"/>
                  <a:gd name="connsiteY9" fmla="*/ 78979 h 141442"/>
                  <a:gd name="connsiteX10" fmla="*/ 69943 w 116380"/>
                  <a:gd name="connsiteY10" fmla="*/ 83238 h 141442"/>
                  <a:gd name="connsiteX11" fmla="*/ 49932 w 116380"/>
                  <a:gd name="connsiteY11" fmla="*/ 89381 h 141442"/>
                  <a:gd name="connsiteX12" fmla="*/ 43516 w 116380"/>
                  <a:gd name="connsiteY12" fmla="*/ 98444 h 141442"/>
                  <a:gd name="connsiteX13" fmla="*/ 48731 w 116380"/>
                  <a:gd name="connsiteY13" fmla="*/ 107399 h 141442"/>
                  <a:gd name="connsiteX14" fmla="*/ 59269 w 116380"/>
                  <a:gd name="connsiteY14" fmla="*/ 109938 h 141442"/>
                  <a:gd name="connsiteX15" fmla="*/ 77423 w 116380"/>
                  <a:gd name="connsiteY15" fmla="*/ 105679 h 141442"/>
                  <a:gd name="connsiteX16" fmla="*/ 91838 w 116380"/>
                  <a:gd name="connsiteY16" fmla="*/ 95005 h 141442"/>
                  <a:gd name="connsiteX17" fmla="*/ 116380 w 116380"/>
                  <a:gd name="connsiteY17" fmla="*/ 120885 h 141442"/>
                  <a:gd name="connsiteX18" fmla="*/ 90363 w 116380"/>
                  <a:gd name="connsiteY18" fmla="*/ 136228 h 141442"/>
                  <a:gd name="connsiteX19" fmla="*/ 58477 w 116380"/>
                  <a:gd name="connsiteY19" fmla="*/ 141442 h 141442"/>
                  <a:gd name="connsiteX20" fmla="*/ 38193 w 116380"/>
                  <a:gd name="connsiteY20" fmla="*/ 139040 h 141442"/>
                  <a:gd name="connsiteX21" fmla="*/ 19902 w 116380"/>
                  <a:gd name="connsiteY21" fmla="*/ 131314 h 141442"/>
                  <a:gd name="connsiteX22" fmla="*/ 6689 w 116380"/>
                  <a:gd name="connsiteY22" fmla="*/ 117309 h 141442"/>
                  <a:gd name="connsiteX23" fmla="*/ 1611 w 116380"/>
                  <a:gd name="connsiteY23" fmla="*/ 96096 h 141442"/>
                  <a:gd name="connsiteX24" fmla="*/ 5351 w 116380"/>
                  <a:gd name="connsiteY24" fmla="*/ 79553 h 141442"/>
                  <a:gd name="connsiteX25" fmla="*/ 15233 w 116380"/>
                  <a:gd name="connsiteY25" fmla="*/ 67814 h 141442"/>
                  <a:gd name="connsiteX26" fmla="*/ 28965 w 116380"/>
                  <a:gd name="connsiteY26" fmla="*/ 60088 h 141442"/>
                  <a:gd name="connsiteX27" fmla="*/ 44035 w 116380"/>
                  <a:gd name="connsiteY27" fmla="*/ 55556 h 141442"/>
                  <a:gd name="connsiteX28" fmla="*/ 62572 w 116380"/>
                  <a:gd name="connsiteY28" fmla="*/ 50232 h 141442"/>
                  <a:gd name="connsiteX29" fmla="*/ 68305 w 116380"/>
                  <a:gd name="connsiteY29" fmla="*/ 42233 h 141442"/>
                  <a:gd name="connsiteX30" fmla="*/ 63091 w 116380"/>
                  <a:gd name="connsiteY30" fmla="*/ 33961 h 141442"/>
                  <a:gd name="connsiteX31" fmla="*/ 51761 w 116380"/>
                  <a:gd name="connsiteY31" fmla="*/ 31559 h 141442"/>
                  <a:gd name="connsiteX32" fmla="*/ 36555 w 116380"/>
                  <a:gd name="connsiteY32" fmla="*/ 35026 h 141442"/>
                  <a:gd name="connsiteX33" fmla="*/ 24024 w 116380"/>
                  <a:gd name="connsiteY33" fmla="*/ 43571 h 141442"/>
                  <a:gd name="connsiteX34" fmla="*/ 0 w 116380"/>
                  <a:gd name="connsiteY34" fmla="*/ 18755 h 14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6380" h="141442">
                    <a:moveTo>
                      <a:pt x="27" y="18673"/>
                    </a:moveTo>
                    <a:cubicBezTo>
                      <a:pt x="6607" y="12449"/>
                      <a:pt x="14660" y="7781"/>
                      <a:pt x="24188" y="4668"/>
                    </a:cubicBezTo>
                    <a:cubicBezTo>
                      <a:pt x="33716" y="1556"/>
                      <a:pt x="43435" y="0"/>
                      <a:pt x="53399" y="0"/>
                    </a:cubicBezTo>
                    <a:cubicBezTo>
                      <a:pt x="59787" y="0"/>
                      <a:pt x="66257" y="846"/>
                      <a:pt x="72755" y="2539"/>
                    </a:cubicBezTo>
                    <a:cubicBezTo>
                      <a:pt x="79252" y="4232"/>
                      <a:pt x="85149" y="6852"/>
                      <a:pt x="90500" y="10401"/>
                    </a:cubicBezTo>
                    <a:cubicBezTo>
                      <a:pt x="95823" y="13950"/>
                      <a:pt x="100191" y="18537"/>
                      <a:pt x="103577" y="24133"/>
                    </a:cubicBezTo>
                    <a:cubicBezTo>
                      <a:pt x="106962" y="29730"/>
                      <a:pt x="108654" y="36528"/>
                      <a:pt x="108654" y="44527"/>
                    </a:cubicBezTo>
                    <a:cubicBezTo>
                      <a:pt x="108654" y="50751"/>
                      <a:pt x="107508" y="56102"/>
                      <a:pt x="105187" y="60552"/>
                    </a:cubicBezTo>
                    <a:cubicBezTo>
                      <a:pt x="102867" y="65002"/>
                      <a:pt x="99891" y="68742"/>
                      <a:pt x="96233" y="71772"/>
                    </a:cubicBezTo>
                    <a:cubicBezTo>
                      <a:pt x="92575" y="74802"/>
                      <a:pt x="88452" y="77205"/>
                      <a:pt x="83811" y="78979"/>
                    </a:cubicBezTo>
                    <a:cubicBezTo>
                      <a:pt x="79198" y="80754"/>
                      <a:pt x="74584" y="82173"/>
                      <a:pt x="69943" y="83238"/>
                    </a:cubicBezTo>
                    <a:cubicBezTo>
                      <a:pt x="60879" y="85368"/>
                      <a:pt x="54191" y="87415"/>
                      <a:pt x="49932" y="89381"/>
                    </a:cubicBezTo>
                    <a:cubicBezTo>
                      <a:pt x="45673" y="91346"/>
                      <a:pt x="43516" y="94349"/>
                      <a:pt x="43516" y="98444"/>
                    </a:cubicBezTo>
                    <a:cubicBezTo>
                      <a:pt x="43516" y="102539"/>
                      <a:pt x="45264" y="105706"/>
                      <a:pt x="48731" y="107399"/>
                    </a:cubicBezTo>
                    <a:cubicBezTo>
                      <a:pt x="52198" y="109091"/>
                      <a:pt x="55720" y="109938"/>
                      <a:pt x="59269" y="109938"/>
                    </a:cubicBezTo>
                    <a:cubicBezTo>
                      <a:pt x="65684" y="109938"/>
                      <a:pt x="71717" y="108518"/>
                      <a:pt x="77423" y="105679"/>
                    </a:cubicBezTo>
                    <a:cubicBezTo>
                      <a:pt x="83129" y="102840"/>
                      <a:pt x="87934" y="99263"/>
                      <a:pt x="91838" y="95005"/>
                    </a:cubicBezTo>
                    <a:lnTo>
                      <a:pt x="116380" y="120885"/>
                    </a:lnTo>
                    <a:cubicBezTo>
                      <a:pt x="109446" y="127655"/>
                      <a:pt x="100765" y="132761"/>
                      <a:pt x="90363" y="136228"/>
                    </a:cubicBezTo>
                    <a:cubicBezTo>
                      <a:pt x="79962" y="139695"/>
                      <a:pt x="69342" y="141442"/>
                      <a:pt x="58477" y="141442"/>
                    </a:cubicBezTo>
                    <a:cubicBezTo>
                      <a:pt x="51706" y="141442"/>
                      <a:pt x="44963" y="140650"/>
                      <a:pt x="38193" y="139040"/>
                    </a:cubicBezTo>
                    <a:cubicBezTo>
                      <a:pt x="31422" y="137456"/>
                      <a:pt x="25335" y="134863"/>
                      <a:pt x="19902" y="131314"/>
                    </a:cubicBezTo>
                    <a:cubicBezTo>
                      <a:pt x="14469" y="127765"/>
                      <a:pt x="10074" y="123096"/>
                      <a:pt x="6689" y="117309"/>
                    </a:cubicBezTo>
                    <a:cubicBezTo>
                      <a:pt x="3303" y="111521"/>
                      <a:pt x="1611" y="104450"/>
                      <a:pt x="1611" y="96096"/>
                    </a:cubicBezTo>
                    <a:cubicBezTo>
                      <a:pt x="1611" y="89681"/>
                      <a:pt x="2839" y="84166"/>
                      <a:pt x="5351" y="79553"/>
                    </a:cubicBezTo>
                    <a:cubicBezTo>
                      <a:pt x="7835" y="74912"/>
                      <a:pt x="11138" y="71008"/>
                      <a:pt x="15233" y="67814"/>
                    </a:cubicBezTo>
                    <a:cubicBezTo>
                      <a:pt x="19328" y="64619"/>
                      <a:pt x="23915" y="62053"/>
                      <a:pt x="28965" y="60088"/>
                    </a:cubicBezTo>
                    <a:cubicBezTo>
                      <a:pt x="34043" y="58149"/>
                      <a:pt x="39066" y="56620"/>
                      <a:pt x="44035" y="55556"/>
                    </a:cubicBezTo>
                    <a:cubicBezTo>
                      <a:pt x="52580" y="53617"/>
                      <a:pt x="58750" y="51816"/>
                      <a:pt x="62572" y="50232"/>
                    </a:cubicBezTo>
                    <a:cubicBezTo>
                      <a:pt x="66394" y="48622"/>
                      <a:pt x="68305" y="45973"/>
                      <a:pt x="68305" y="42233"/>
                    </a:cubicBezTo>
                    <a:cubicBezTo>
                      <a:pt x="68305" y="38493"/>
                      <a:pt x="66585" y="35572"/>
                      <a:pt x="63091" y="33961"/>
                    </a:cubicBezTo>
                    <a:cubicBezTo>
                      <a:pt x="59623" y="32351"/>
                      <a:pt x="55856" y="31559"/>
                      <a:pt x="51761" y="31559"/>
                    </a:cubicBezTo>
                    <a:cubicBezTo>
                      <a:pt x="46410" y="31559"/>
                      <a:pt x="41360" y="32706"/>
                      <a:pt x="36555" y="35026"/>
                    </a:cubicBezTo>
                    <a:cubicBezTo>
                      <a:pt x="31750" y="37347"/>
                      <a:pt x="27573" y="40186"/>
                      <a:pt x="24024" y="43571"/>
                    </a:cubicBezTo>
                    <a:lnTo>
                      <a:pt x="0" y="18755"/>
                    </a:lnTo>
                    <a:close/>
                  </a:path>
                </a:pathLst>
              </a:custGeom>
              <a:solidFill>
                <a:srgbClr val="ED1C29"/>
              </a:solidFill>
              <a:ln w="0" cap="flat">
                <a:noFill/>
                <a:prstDash val="solid"/>
                <a:miter/>
              </a:ln>
            </p:spPr>
            <p:txBody>
              <a:bodyPr rtlCol="0" anchor="ctr"/>
              <a:lstStyle/>
              <a:p>
                <a:endParaRPr lang="en-GB" sz="1116" dirty="0"/>
              </a:p>
            </p:txBody>
          </p:sp>
          <p:sp>
            <p:nvSpPr>
              <p:cNvPr id="57" name="Freeform: Shape 57">
                <a:extLst>
                  <a:ext uri="{FF2B5EF4-FFF2-40B4-BE49-F238E27FC236}">
                    <a16:creationId xmlns:a16="http://schemas.microsoft.com/office/drawing/2014/main" id="{6A8CBCCC-CA14-6673-C177-E025A4B6168D}"/>
                  </a:ext>
                </a:extLst>
              </p:cNvPr>
              <p:cNvSpPr/>
              <p:nvPr/>
            </p:nvSpPr>
            <p:spPr>
              <a:xfrm>
                <a:off x="9667721" y="5977728"/>
                <a:ext cx="410271" cy="485534"/>
              </a:xfrm>
              <a:custGeom>
                <a:avLst/>
                <a:gdLst>
                  <a:gd name="connsiteX0" fmla="*/ 316463 w 410271"/>
                  <a:gd name="connsiteY0" fmla="*/ 427247 h 485534"/>
                  <a:gd name="connsiteX1" fmla="*/ 263009 w 410271"/>
                  <a:gd name="connsiteY1" fmla="*/ 480346 h 485534"/>
                  <a:gd name="connsiteX2" fmla="*/ 189927 w 410271"/>
                  <a:gd name="connsiteY2" fmla="*/ 462000 h 485534"/>
                  <a:gd name="connsiteX3" fmla="*/ 146875 w 410271"/>
                  <a:gd name="connsiteY3" fmla="*/ 387334 h 485534"/>
                  <a:gd name="connsiteX4" fmla="*/ 152062 w 410271"/>
                  <a:gd name="connsiteY4" fmla="*/ 245783 h 485534"/>
                  <a:gd name="connsiteX5" fmla="*/ 277806 w 410271"/>
                  <a:gd name="connsiteY5" fmla="*/ 123670 h 485534"/>
                  <a:gd name="connsiteX6" fmla="*/ 376605 w 410271"/>
                  <a:gd name="connsiteY6" fmla="*/ 0 h 485534"/>
                  <a:gd name="connsiteX7" fmla="*/ 388262 w 410271"/>
                  <a:gd name="connsiteY7" fmla="*/ 18673 h 485534"/>
                  <a:gd name="connsiteX8" fmla="*/ 385505 w 410271"/>
                  <a:gd name="connsiteY8" fmla="*/ 126345 h 485534"/>
                  <a:gd name="connsiteX9" fmla="*/ 285341 w 410271"/>
                  <a:gd name="connsiteY9" fmla="*/ 165930 h 485534"/>
                  <a:gd name="connsiteX10" fmla="*/ 287416 w 410271"/>
                  <a:gd name="connsiteY10" fmla="*/ 167104 h 485534"/>
                  <a:gd name="connsiteX11" fmla="*/ 369726 w 410271"/>
                  <a:gd name="connsiteY11" fmla="*/ 166312 h 485534"/>
                  <a:gd name="connsiteX12" fmla="*/ 407181 w 410271"/>
                  <a:gd name="connsiteY12" fmla="*/ 119520 h 485534"/>
                  <a:gd name="connsiteX13" fmla="*/ 408492 w 410271"/>
                  <a:gd name="connsiteY13" fmla="*/ 125744 h 485534"/>
                  <a:gd name="connsiteX14" fmla="*/ 362054 w 410271"/>
                  <a:gd name="connsiteY14" fmla="*/ 219302 h 485534"/>
                  <a:gd name="connsiteX15" fmla="*/ 254874 w 410271"/>
                  <a:gd name="connsiteY15" fmla="*/ 196152 h 485534"/>
                  <a:gd name="connsiteX16" fmla="*/ 315535 w 410271"/>
                  <a:gd name="connsiteY16" fmla="*/ 253973 h 485534"/>
                  <a:gd name="connsiteX17" fmla="*/ 398363 w 410271"/>
                  <a:gd name="connsiteY17" fmla="*/ 224407 h 485534"/>
                  <a:gd name="connsiteX18" fmla="*/ 398363 w 410271"/>
                  <a:gd name="connsiteY18" fmla="*/ 233362 h 485534"/>
                  <a:gd name="connsiteX19" fmla="*/ 353264 w 410271"/>
                  <a:gd name="connsiteY19" fmla="*/ 310758 h 485534"/>
                  <a:gd name="connsiteX20" fmla="*/ 268879 w 410271"/>
                  <a:gd name="connsiteY20" fmla="*/ 301694 h 485534"/>
                  <a:gd name="connsiteX21" fmla="*/ 223370 w 410271"/>
                  <a:gd name="connsiteY21" fmla="*/ 234536 h 485534"/>
                  <a:gd name="connsiteX22" fmla="*/ 222987 w 410271"/>
                  <a:gd name="connsiteY22" fmla="*/ 242698 h 485534"/>
                  <a:gd name="connsiteX23" fmla="*/ 271199 w 410271"/>
                  <a:gd name="connsiteY23" fmla="*/ 331615 h 485534"/>
                  <a:gd name="connsiteX24" fmla="*/ 374640 w 410271"/>
                  <a:gd name="connsiteY24" fmla="*/ 347558 h 485534"/>
                  <a:gd name="connsiteX25" fmla="*/ 370763 w 410271"/>
                  <a:gd name="connsiteY25" fmla="*/ 353783 h 485534"/>
                  <a:gd name="connsiteX26" fmla="*/ 258751 w 410271"/>
                  <a:gd name="connsiteY26" fmla="*/ 392658 h 485534"/>
                  <a:gd name="connsiteX27" fmla="*/ 187443 w 410271"/>
                  <a:gd name="connsiteY27" fmla="*/ 293094 h 485534"/>
                  <a:gd name="connsiteX28" fmla="*/ 208054 w 410271"/>
                  <a:gd name="connsiteY28" fmla="*/ 388891 h 485534"/>
                  <a:gd name="connsiteX29" fmla="*/ 316436 w 410271"/>
                  <a:gd name="connsiteY29" fmla="*/ 427275 h 485534"/>
                  <a:gd name="connsiteX30" fmla="*/ 189517 w 410271"/>
                  <a:gd name="connsiteY30" fmla="*/ 484905 h 485534"/>
                  <a:gd name="connsiteX31" fmla="*/ 128829 w 410271"/>
                  <a:gd name="connsiteY31" fmla="*/ 311822 h 485534"/>
                  <a:gd name="connsiteX32" fmla="*/ 0 w 410271"/>
                  <a:gd name="connsiteY32" fmla="*/ 484905 h 485534"/>
                  <a:gd name="connsiteX33" fmla="*/ 119793 w 410271"/>
                  <a:gd name="connsiteY33" fmla="*/ 422715 h 485534"/>
                  <a:gd name="connsiteX34" fmla="*/ 189517 w 410271"/>
                  <a:gd name="connsiteY34" fmla="*/ 484905 h 48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10271" h="485534">
                    <a:moveTo>
                      <a:pt x="316463" y="427247"/>
                    </a:moveTo>
                    <a:cubicBezTo>
                      <a:pt x="309201" y="453019"/>
                      <a:pt x="288835" y="473248"/>
                      <a:pt x="263009" y="480346"/>
                    </a:cubicBezTo>
                    <a:cubicBezTo>
                      <a:pt x="237183" y="487444"/>
                      <a:pt x="209337" y="480455"/>
                      <a:pt x="189927" y="462000"/>
                    </a:cubicBezTo>
                    <a:cubicBezTo>
                      <a:pt x="168687" y="441826"/>
                      <a:pt x="153700" y="415836"/>
                      <a:pt x="146875" y="387334"/>
                    </a:cubicBezTo>
                    <a:cubicBezTo>
                      <a:pt x="135682" y="340624"/>
                      <a:pt x="137483" y="291538"/>
                      <a:pt x="152062" y="245783"/>
                    </a:cubicBezTo>
                    <a:cubicBezTo>
                      <a:pt x="170844" y="186760"/>
                      <a:pt x="218264" y="140732"/>
                      <a:pt x="277806" y="123670"/>
                    </a:cubicBezTo>
                    <a:cubicBezTo>
                      <a:pt x="333580" y="107699"/>
                      <a:pt x="373329" y="57904"/>
                      <a:pt x="376605" y="0"/>
                    </a:cubicBezTo>
                    <a:lnTo>
                      <a:pt x="388262" y="18673"/>
                    </a:lnTo>
                    <a:cubicBezTo>
                      <a:pt x="408956" y="51788"/>
                      <a:pt x="407864" y="94322"/>
                      <a:pt x="385505" y="126345"/>
                    </a:cubicBezTo>
                    <a:cubicBezTo>
                      <a:pt x="363119" y="158368"/>
                      <a:pt x="323561" y="173984"/>
                      <a:pt x="285341" y="165930"/>
                    </a:cubicBezTo>
                    <a:lnTo>
                      <a:pt x="287416" y="167104"/>
                    </a:lnTo>
                    <a:cubicBezTo>
                      <a:pt x="312969" y="181464"/>
                      <a:pt x="344446" y="181191"/>
                      <a:pt x="369726" y="166312"/>
                    </a:cubicBezTo>
                    <a:cubicBezTo>
                      <a:pt x="387498" y="155884"/>
                      <a:pt x="400902" y="139149"/>
                      <a:pt x="407181" y="119520"/>
                    </a:cubicBezTo>
                    <a:lnTo>
                      <a:pt x="408492" y="125744"/>
                    </a:lnTo>
                    <a:cubicBezTo>
                      <a:pt x="416436" y="163828"/>
                      <a:pt x="397217" y="202594"/>
                      <a:pt x="362054" y="219302"/>
                    </a:cubicBezTo>
                    <a:cubicBezTo>
                      <a:pt x="326919" y="236010"/>
                      <a:pt x="272892" y="222988"/>
                      <a:pt x="254874" y="196152"/>
                    </a:cubicBezTo>
                    <a:cubicBezTo>
                      <a:pt x="254874" y="196152"/>
                      <a:pt x="268115" y="243326"/>
                      <a:pt x="315535" y="253973"/>
                    </a:cubicBezTo>
                    <a:cubicBezTo>
                      <a:pt x="343790" y="260307"/>
                      <a:pt x="383212" y="251653"/>
                      <a:pt x="398363" y="224407"/>
                    </a:cubicBezTo>
                    <a:lnTo>
                      <a:pt x="398363" y="233362"/>
                    </a:lnTo>
                    <a:cubicBezTo>
                      <a:pt x="397190" y="270299"/>
                      <a:pt x="378189" y="300493"/>
                      <a:pt x="353264" y="310758"/>
                    </a:cubicBezTo>
                    <a:cubicBezTo>
                      <a:pt x="328339" y="321022"/>
                      <a:pt x="291374" y="316491"/>
                      <a:pt x="268879" y="301694"/>
                    </a:cubicBezTo>
                    <a:cubicBezTo>
                      <a:pt x="240105" y="282775"/>
                      <a:pt x="226373" y="258915"/>
                      <a:pt x="223370" y="234536"/>
                    </a:cubicBezTo>
                    <a:lnTo>
                      <a:pt x="222987" y="242698"/>
                    </a:lnTo>
                    <a:cubicBezTo>
                      <a:pt x="221295" y="278079"/>
                      <a:pt x="241661" y="310621"/>
                      <a:pt x="271199" y="331615"/>
                    </a:cubicBezTo>
                    <a:cubicBezTo>
                      <a:pt x="300083" y="352145"/>
                      <a:pt x="340706" y="357741"/>
                      <a:pt x="374640" y="347558"/>
                    </a:cubicBezTo>
                    <a:lnTo>
                      <a:pt x="370763" y="353783"/>
                    </a:lnTo>
                    <a:cubicBezTo>
                      <a:pt x="348213" y="389873"/>
                      <a:pt x="299264" y="405680"/>
                      <a:pt x="258751" y="392658"/>
                    </a:cubicBezTo>
                    <a:cubicBezTo>
                      <a:pt x="218237" y="379663"/>
                      <a:pt x="183293" y="341852"/>
                      <a:pt x="187443" y="293094"/>
                    </a:cubicBezTo>
                    <a:cubicBezTo>
                      <a:pt x="184904" y="322770"/>
                      <a:pt x="188999" y="359461"/>
                      <a:pt x="208054" y="388891"/>
                    </a:cubicBezTo>
                    <a:cubicBezTo>
                      <a:pt x="231669" y="425364"/>
                      <a:pt x="275840" y="442726"/>
                      <a:pt x="316436" y="427275"/>
                    </a:cubicBezTo>
                    <a:moveTo>
                      <a:pt x="189517" y="484905"/>
                    </a:moveTo>
                    <a:cubicBezTo>
                      <a:pt x="140923" y="441634"/>
                      <a:pt x="117882" y="375950"/>
                      <a:pt x="128829" y="311822"/>
                    </a:cubicBezTo>
                    <a:cubicBezTo>
                      <a:pt x="116053" y="386707"/>
                      <a:pt x="89026" y="457714"/>
                      <a:pt x="0" y="484905"/>
                    </a:cubicBezTo>
                    <a:cubicBezTo>
                      <a:pt x="68578" y="488427"/>
                      <a:pt x="108900" y="478435"/>
                      <a:pt x="119793" y="422715"/>
                    </a:cubicBezTo>
                    <a:cubicBezTo>
                      <a:pt x="119001" y="462628"/>
                      <a:pt x="143899" y="489082"/>
                      <a:pt x="189517" y="484905"/>
                    </a:cubicBezTo>
                  </a:path>
                </a:pathLst>
              </a:custGeom>
              <a:solidFill>
                <a:srgbClr val="E2E3E4"/>
              </a:solidFill>
              <a:ln w="0" cap="flat">
                <a:noFill/>
                <a:prstDash val="solid"/>
                <a:miter/>
              </a:ln>
            </p:spPr>
            <p:txBody>
              <a:bodyPr rtlCol="0" anchor="ctr"/>
              <a:lstStyle/>
              <a:p>
                <a:endParaRPr lang="en-GB" sz="1116" dirty="0"/>
              </a:p>
            </p:txBody>
          </p:sp>
          <p:sp>
            <p:nvSpPr>
              <p:cNvPr id="58" name="Freeform: Shape 58">
                <a:extLst>
                  <a:ext uri="{FF2B5EF4-FFF2-40B4-BE49-F238E27FC236}">
                    <a16:creationId xmlns:a16="http://schemas.microsoft.com/office/drawing/2014/main" id="{4E49D6F2-76E2-FB3D-9599-88B8F4B01D53}"/>
                  </a:ext>
                </a:extLst>
              </p:cNvPr>
              <p:cNvSpPr/>
              <p:nvPr/>
            </p:nvSpPr>
            <p:spPr>
              <a:xfrm>
                <a:off x="8960621" y="6515404"/>
                <a:ext cx="28282" cy="34179"/>
              </a:xfrm>
              <a:custGeom>
                <a:avLst/>
                <a:gdLst>
                  <a:gd name="connsiteX0" fmla="*/ 0 w 28282"/>
                  <a:gd name="connsiteY0" fmla="*/ 17090 h 34179"/>
                  <a:gd name="connsiteX1" fmla="*/ 14141 w 28282"/>
                  <a:gd name="connsiteY1" fmla="*/ 0 h 34179"/>
                  <a:gd name="connsiteX2" fmla="*/ 28283 w 28282"/>
                  <a:gd name="connsiteY2" fmla="*/ 17090 h 34179"/>
                  <a:gd name="connsiteX3" fmla="*/ 14141 w 28282"/>
                  <a:gd name="connsiteY3" fmla="*/ 34180 h 34179"/>
                  <a:gd name="connsiteX4" fmla="*/ 0 w 28282"/>
                  <a:gd name="connsiteY4" fmla="*/ 17090 h 34179"/>
                  <a:gd name="connsiteX5" fmla="*/ 20612 w 28282"/>
                  <a:gd name="connsiteY5" fmla="*/ 17090 h 34179"/>
                  <a:gd name="connsiteX6" fmla="*/ 14141 w 28282"/>
                  <a:gd name="connsiteY6" fmla="*/ 6470 h 34179"/>
                  <a:gd name="connsiteX7" fmla="*/ 7726 w 28282"/>
                  <a:gd name="connsiteY7" fmla="*/ 17090 h 34179"/>
                  <a:gd name="connsiteX8" fmla="*/ 14141 w 28282"/>
                  <a:gd name="connsiteY8" fmla="*/ 27710 h 34179"/>
                  <a:gd name="connsiteX9" fmla="*/ 20612 w 28282"/>
                  <a:gd name="connsiteY9" fmla="*/ 17090 h 3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82" h="34179">
                    <a:moveTo>
                      <a:pt x="0" y="17090"/>
                    </a:moveTo>
                    <a:cubicBezTo>
                      <a:pt x="0" y="6197"/>
                      <a:pt x="6033" y="0"/>
                      <a:pt x="14141" y="0"/>
                    </a:cubicBezTo>
                    <a:cubicBezTo>
                      <a:pt x="22250" y="0"/>
                      <a:pt x="28283" y="6170"/>
                      <a:pt x="28283" y="17090"/>
                    </a:cubicBezTo>
                    <a:cubicBezTo>
                      <a:pt x="28283" y="28010"/>
                      <a:pt x="22304" y="34180"/>
                      <a:pt x="14141" y="34180"/>
                    </a:cubicBezTo>
                    <a:cubicBezTo>
                      <a:pt x="5979" y="34180"/>
                      <a:pt x="0" y="28010"/>
                      <a:pt x="0" y="17090"/>
                    </a:cubicBezTo>
                    <a:close/>
                    <a:moveTo>
                      <a:pt x="20612" y="17090"/>
                    </a:moveTo>
                    <a:cubicBezTo>
                      <a:pt x="20612" y="9582"/>
                      <a:pt x="17963" y="6470"/>
                      <a:pt x="14141" y="6470"/>
                    </a:cubicBezTo>
                    <a:cubicBezTo>
                      <a:pt x="10319" y="6470"/>
                      <a:pt x="7726" y="9582"/>
                      <a:pt x="7726" y="17090"/>
                    </a:cubicBezTo>
                    <a:cubicBezTo>
                      <a:pt x="7726" y="24597"/>
                      <a:pt x="10374" y="27710"/>
                      <a:pt x="14141" y="27710"/>
                    </a:cubicBezTo>
                    <a:cubicBezTo>
                      <a:pt x="17909" y="27710"/>
                      <a:pt x="20612" y="24597"/>
                      <a:pt x="20612" y="17090"/>
                    </a:cubicBezTo>
                    <a:close/>
                  </a:path>
                </a:pathLst>
              </a:custGeom>
              <a:solidFill>
                <a:schemeClr val="bg1"/>
              </a:solidFill>
              <a:ln w="0" cap="flat">
                <a:noFill/>
                <a:prstDash val="solid"/>
                <a:miter/>
              </a:ln>
            </p:spPr>
            <p:txBody>
              <a:bodyPr rtlCol="0" anchor="ctr"/>
              <a:lstStyle/>
              <a:p>
                <a:endParaRPr lang="en-GB" sz="1116" dirty="0"/>
              </a:p>
            </p:txBody>
          </p:sp>
          <p:sp>
            <p:nvSpPr>
              <p:cNvPr id="59" name="Freeform: Shape 59">
                <a:extLst>
                  <a:ext uri="{FF2B5EF4-FFF2-40B4-BE49-F238E27FC236}">
                    <a16:creationId xmlns:a16="http://schemas.microsoft.com/office/drawing/2014/main" id="{46C822A3-0FA9-E92A-4128-E3AE354C1B3E}"/>
                  </a:ext>
                </a:extLst>
              </p:cNvPr>
              <p:cNvSpPr/>
              <p:nvPr/>
            </p:nvSpPr>
            <p:spPr>
              <a:xfrm>
                <a:off x="8992644" y="6515404"/>
                <a:ext cx="28282" cy="34179"/>
              </a:xfrm>
              <a:custGeom>
                <a:avLst/>
                <a:gdLst>
                  <a:gd name="connsiteX0" fmla="*/ 0 w 28282"/>
                  <a:gd name="connsiteY0" fmla="*/ 17090 h 34179"/>
                  <a:gd name="connsiteX1" fmla="*/ 14141 w 28282"/>
                  <a:gd name="connsiteY1" fmla="*/ 0 h 34179"/>
                  <a:gd name="connsiteX2" fmla="*/ 28283 w 28282"/>
                  <a:gd name="connsiteY2" fmla="*/ 17090 h 34179"/>
                  <a:gd name="connsiteX3" fmla="*/ 14141 w 28282"/>
                  <a:gd name="connsiteY3" fmla="*/ 34180 h 34179"/>
                  <a:gd name="connsiteX4" fmla="*/ 0 w 28282"/>
                  <a:gd name="connsiteY4" fmla="*/ 17090 h 34179"/>
                  <a:gd name="connsiteX5" fmla="*/ 20612 w 28282"/>
                  <a:gd name="connsiteY5" fmla="*/ 17090 h 34179"/>
                  <a:gd name="connsiteX6" fmla="*/ 14141 w 28282"/>
                  <a:gd name="connsiteY6" fmla="*/ 6470 h 34179"/>
                  <a:gd name="connsiteX7" fmla="*/ 7726 w 28282"/>
                  <a:gd name="connsiteY7" fmla="*/ 17090 h 34179"/>
                  <a:gd name="connsiteX8" fmla="*/ 14141 w 28282"/>
                  <a:gd name="connsiteY8" fmla="*/ 27710 h 34179"/>
                  <a:gd name="connsiteX9" fmla="*/ 20612 w 28282"/>
                  <a:gd name="connsiteY9" fmla="*/ 17090 h 3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82" h="34179">
                    <a:moveTo>
                      <a:pt x="0" y="17090"/>
                    </a:moveTo>
                    <a:cubicBezTo>
                      <a:pt x="0" y="6197"/>
                      <a:pt x="6033" y="0"/>
                      <a:pt x="14141" y="0"/>
                    </a:cubicBezTo>
                    <a:cubicBezTo>
                      <a:pt x="22250" y="0"/>
                      <a:pt x="28283" y="6170"/>
                      <a:pt x="28283" y="17090"/>
                    </a:cubicBezTo>
                    <a:cubicBezTo>
                      <a:pt x="28283" y="28010"/>
                      <a:pt x="22304" y="34180"/>
                      <a:pt x="14141" y="34180"/>
                    </a:cubicBezTo>
                    <a:cubicBezTo>
                      <a:pt x="5979" y="34180"/>
                      <a:pt x="0" y="28010"/>
                      <a:pt x="0" y="17090"/>
                    </a:cubicBezTo>
                    <a:close/>
                    <a:moveTo>
                      <a:pt x="20612" y="17090"/>
                    </a:moveTo>
                    <a:cubicBezTo>
                      <a:pt x="20612" y="9582"/>
                      <a:pt x="17963" y="6470"/>
                      <a:pt x="14141" y="6470"/>
                    </a:cubicBezTo>
                    <a:cubicBezTo>
                      <a:pt x="10319" y="6470"/>
                      <a:pt x="7726" y="9582"/>
                      <a:pt x="7726" y="17090"/>
                    </a:cubicBezTo>
                    <a:cubicBezTo>
                      <a:pt x="7726" y="24597"/>
                      <a:pt x="10374" y="27710"/>
                      <a:pt x="14141" y="27710"/>
                    </a:cubicBezTo>
                    <a:cubicBezTo>
                      <a:pt x="17909" y="27710"/>
                      <a:pt x="20612" y="24597"/>
                      <a:pt x="20612" y="17090"/>
                    </a:cubicBezTo>
                    <a:close/>
                  </a:path>
                </a:pathLst>
              </a:custGeom>
              <a:solidFill>
                <a:schemeClr val="bg1"/>
              </a:solidFill>
              <a:ln w="0" cap="flat">
                <a:noFill/>
                <a:prstDash val="solid"/>
                <a:miter/>
              </a:ln>
            </p:spPr>
            <p:txBody>
              <a:bodyPr rtlCol="0" anchor="ctr"/>
              <a:lstStyle/>
              <a:p>
                <a:endParaRPr lang="en-GB" sz="1116" dirty="0"/>
              </a:p>
            </p:txBody>
          </p:sp>
          <p:sp>
            <p:nvSpPr>
              <p:cNvPr id="60" name="Freeform: Shape 60">
                <a:extLst>
                  <a:ext uri="{FF2B5EF4-FFF2-40B4-BE49-F238E27FC236}">
                    <a16:creationId xmlns:a16="http://schemas.microsoft.com/office/drawing/2014/main" id="{108AF58E-782E-78D3-E998-71384A77439C}"/>
                  </a:ext>
                </a:extLst>
              </p:cNvPr>
              <p:cNvSpPr/>
              <p:nvPr/>
            </p:nvSpPr>
            <p:spPr>
              <a:xfrm>
                <a:off x="9038917" y="6515977"/>
                <a:ext cx="29238" cy="33033"/>
              </a:xfrm>
              <a:custGeom>
                <a:avLst/>
                <a:gdLst>
                  <a:gd name="connsiteX0" fmla="*/ 21048 w 29238"/>
                  <a:gd name="connsiteY0" fmla="*/ 33033 h 33033"/>
                  <a:gd name="connsiteX1" fmla="*/ 14687 w 29238"/>
                  <a:gd name="connsiteY1" fmla="*/ 23833 h 33033"/>
                  <a:gd name="connsiteX2" fmla="*/ 7644 w 29238"/>
                  <a:gd name="connsiteY2" fmla="*/ 23833 h 33033"/>
                  <a:gd name="connsiteX3" fmla="*/ 7644 w 29238"/>
                  <a:gd name="connsiteY3" fmla="*/ 33033 h 33033"/>
                  <a:gd name="connsiteX4" fmla="*/ 0 w 29238"/>
                  <a:gd name="connsiteY4" fmla="*/ 33033 h 33033"/>
                  <a:gd name="connsiteX5" fmla="*/ 0 w 29238"/>
                  <a:gd name="connsiteY5" fmla="*/ 0 h 33033"/>
                  <a:gd name="connsiteX6" fmla="*/ 14305 w 29238"/>
                  <a:gd name="connsiteY6" fmla="*/ 0 h 33033"/>
                  <a:gd name="connsiteX7" fmla="*/ 28638 w 29238"/>
                  <a:gd name="connsiteY7" fmla="*/ 11985 h 33033"/>
                  <a:gd name="connsiteX8" fmla="*/ 21840 w 29238"/>
                  <a:gd name="connsiteY8" fmla="*/ 22413 h 33033"/>
                  <a:gd name="connsiteX9" fmla="*/ 29238 w 29238"/>
                  <a:gd name="connsiteY9" fmla="*/ 33033 h 33033"/>
                  <a:gd name="connsiteX10" fmla="*/ 21021 w 29238"/>
                  <a:gd name="connsiteY10" fmla="*/ 33033 h 33033"/>
                  <a:gd name="connsiteX11" fmla="*/ 13868 w 29238"/>
                  <a:gd name="connsiteY11" fmla="*/ 6224 h 33033"/>
                  <a:gd name="connsiteX12" fmla="*/ 7644 w 29238"/>
                  <a:gd name="connsiteY12" fmla="*/ 6224 h 33033"/>
                  <a:gd name="connsiteX13" fmla="*/ 7644 w 29238"/>
                  <a:gd name="connsiteY13" fmla="*/ 17745 h 33033"/>
                  <a:gd name="connsiteX14" fmla="*/ 13868 w 29238"/>
                  <a:gd name="connsiteY14" fmla="*/ 17745 h 33033"/>
                  <a:gd name="connsiteX15" fmla="*/ 20885 w 29238"/>
                  <a:gd name="connsiteY15" fmla="*/ 11985 h 33033"/>
                  <a:gd name="connsiteX16" fmla="*/ 13868 w 29238"/>
                  <a:gd name="connsiteY16" fmla="*/ 6224 h 3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238" h="33033">
                    <a:moveTo>
                      <a:pt x="21048" y="33033"/>
                    </a:moveTo>
                    <a:lnTo>
                      <a:pt x="14687" y="23833"/>
                    </a:lnTo>
                    <a:lnTo>
                      <a:pt x="7644" y="23833"/>
                    </a:lnTo>
                    <a:lnTo>
                      <a:pt x="7644" y="33033"/>
                    </a:lnTo>
                    <a:lnTo>
                      <a:pt x="0" y="33033"/>
                    </a:lnTo>
                    <a:lnTo>
                      <a:pt x="0" y="0"/>
                    </a:lnTo>
                    <a:lnTo>
                      <a:pt x="14305" y="0"/>
                    </a:lnTo>
                    <a:cubicBezTo>
                      <a:pt x="23123" y="0"/>
                      <a:pt x="28638" y="4586"/>
                      <a:pt x="28638" y="11985"/>
                    </a:cubicBezTo>
                    <a:cubicBezTo>
                      <a:pt x="28638" y="16926"/>
                      <a:pt x="26126" y="20557"/>
                      <a:pt x="21840" y="22413"/>
                    </a:cubicBezTo>
                    <a:lnTo>
                      <a:pt x="29238" y="33033"/>
                    </a:lnTo>
                    <a:lnTo>
                      <a:pt x="21021" y="33033"/>
                    </a:lnTo>
                    <a:close/>
                    <a:moveTo>
                      <a:pt x="13868" y="6224"/>
                    </a:moveTo>
                    <a:lnTo>
                      <a:pt x="7644" y="6224"/>
                    </a:lnTo>
                    <a:lnTo>
                      <a:pt x="7644" y="17745"/>
                    </a:lnTo>
                    <a:lnTo>
                      <a:pt x="13868" y="17745"/>
                    </a:lnTo>
                    <a:cubicBezTo>
                      <a:pt x="18537" y="17745"/>
                      <a:pt x="20885" y="15588"/>
                      <a:pt x="20885" y="11985"/>
                    </a:cubicBezTo>
                    <a:cubicBezTo>
                      <a:pt x="20885" y="8381"/>
                      <a:pt x="18537" y="6224"/>
                      <a:pt x="13868" y="6224"/>
                    </a:cubicBezTo>
                    <a:close/>
                  </a:path>
                </a:pathLst>
              </a:custGeom>
              <a:solidFill>
                <a:schemeClr val="bg1"/>
              </a:solidFill>
              <a:ln w="0" cap="flat">
                <a:noFill/>
                <a:prstDash val="solid"/>
                <a:miter/>
              </a:ln>
            </p:spPr>
            <p:txBody>
              <a:bodyPr rtlCol="0" anchor="ctr"/>
              <a:lstStyle/>
              <a:p>
                <a:endParaRPr lang="en-GB" sz="1116" dirty="0"/>
              </a:p>
            </p:txBody>
          </p:sp>
          <p:sp>
            <p:nvSpPr>
              <p:cNvPr id="61" name="Freeform: Shape 61">
                <a:extLst>
                  <a:ext uri="{FF2B5EF4-FFF2-40B4-BE49-F238E27FC236}">
                    <a16:creationId xmlns:a16="http://schemas.microsoft.com/office/drawing/2014/main" id="{7C777183-D2E1-2C4F-4A14-400630F5E80D}"/>
                  </a:ext>
                </a:extLst>
              </p:cNvPr>
              <p:cNvSpPr/>
              <p:nvPr/>
            </p:nvSpPr>
            <p:spPr>
              <a:xfrm>
                <a:off x="9073589" y="6515977"/>
                <a:ext cx="25580" cy="33033"/>
              </a:xfrm>
              <a:custGeom>
                <a:avLst/>
                <a:gdLst>
                  <a:gd name="connsiteX0" fmla="*/ 25580 w 25580"/>
                  <a:gd name="connsiteY0" fmla="*/ 26891 h 33033"/>
                  <a:gd name="connsiteX1" fmla="*/ 25580 w 25580"/>
                  <a:gd name="connsiteY1" fmla="*/ 33033 h 33033"/>
                  <a:gd name="connsiteX2" fmla="*/ 0 w 25580"/>
                  <a:gd name="connsiteY2" fmla="*/ 33033 h 33033"/>
                  <a:gd name="connsiteX3" fmla="*/ 0 w 25580"/>
                  <a:gd name="connsiteY3" fmla="*/ 0 h 33033"/>
                  <a:gd name="connsiteX4" fmla="*/ 24952 w 25580"/>
                  <a:gd name="connsiteY4" fmla="*/ 0 h 33033"/>
                  <a:gd name="connsiteX5" fmla="*/ 24952 w 25580"/>
                  <a:gd name="connsiteY5" fmla="*/ 6143 h 33033"/>
                  <a:gd name="connsiteX6" fmla="*/ 7589 w 25580"/>
                  <a:gd name="connsiteY6" fmla="*/ 6143 h 33033"/>
                  <a:gd name="connsiteX7" fmla="*/ 7589 w 25580"/>
                  <a:gd name="connsiteY7" fmla="*/ 13322 h 33033"/>
                  <a:gd name="connsiteX8" fmla="*/ 22932 w 25580"/>
                  <a:gd name="connsiteY8" fmla="*/ 13322 h 33033"/>
                  <a:gd name="connsiteX9" fmla="*/ 22932 w 25580"/>
                  <a:gd name="connsiteY9" fmla="*/ 19274 h 33033"/>
                  <a:gd name="connsiteX10" fmla="*/ 7589 w 25580"/>
                  <a:gd name="connsiteY10" fmla="*/ 19274 h 33033"/>
                  <a:gd name="connsiteX11" fmla="*/ 7589 w 25580"/>
                  <a:gd name="connsiteY11" fmla="*/ 26918 h 33033"/>
                  <a:gd name="connsiteX12" fmla="*/ 25553 w 25580"/>
                  <a:gd name="connsiteY12" fmla="*/ 26918 h 3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580" h="33033">
                    <a:moveTo>
                      <a:pt x="25580" y="26891"/>
                    </a:moveTo>
                    <a:lnTo>
                      <a:pt x="25580" y="33033"/>
                    </a:lnTo>
                    <a:lnTo>
                      <a:pt x="0" y="33033"/>
                    </a:lnTo>
                    <a:lnTo>
                      <a:pt x="0" y="0"/>
                    </a:lnTo>
                    <a:lnTo>
                      <a:pt x="24952" y="0"/>
                    </a:lnTo>
                    <a:lnTo>
                      <a:pt x="24952" y="6143"/>
                    </a:lnTo>
                    <a:lnTo>
                      <a:pt x="7589" y="6143"/>
                    </a:lnTo>
                    <a:lnTo>
                      <a:pt x="7589" y="13322"/>
                    </a:lnTo>
                    <a:lnTo>
                      <a:pt x="22932" y="13322"/>
                    </a:lnTo>
                    <a:lnTo>
                      <a:pt x="22932" y="19274"/>
                    </a:lnTo>
                    <a:lnTo>
                      <a:pt x="7589" y="19274"/>
                    </a:lnTo>
                    <a:lnTo>
                      <a:pt x="7589" y="26918"/>
                    </a:lnTo>
                    <a:lnTo>
                      <a:pt x="25553" y="26918"/>
                    </a:lnTo>
                    <a:close/>
                  </a:path>
                </a:pathLst>
              </a:custGeom>
              <a:solidFill>
                <a:schemeClr val="bg1"/>
              </a:solidFill>
              <a:ln w="0" cap="flat">
                <a:noFill/>
                <a:prstDash val="solid"/>
                <a:miter/>
              </a:ln>
            </p:spPr>
            <p:txBody>
              <a:bodyPr rtlCol="0" anchor="ctr"/>
              <a:lstStyle/>
              <a:p>
                <a:endParaRPr lang="en-GB" sz="1116" dirty="0"/>
              </a:p>
            </p:txBody>
          </p:sp>
          <p:sp>
            <p:nvSpPr>
              <p:cNvPr id="62" name="Freeform: Shape 62">
                <a:extLst>
                  <a:ext uri="{FF2B5EF4-FFF2-40B4-BE49-F238E27FC236}">
                    <a16:creationId xmlns:a16="http://schemas.microsoft.com/office/drawing/2014/main" id="{DD310137-2E90-FC71-3A43-9CBF50081F41}"/>
                  </a:ext>
                </a:extLst>
              </p:cNvPr>
              <p:cNvSpPr/>
              <p:nvPr/>
            </p:nvSpPr>
            <p:spPr>
              <a:xfrm>
                <a:off x="9103100" y="6515404"/>
                <a:ext cx="31968" cy="34179"/>
              </a:xfrm>
              <a:custGeom>
                <a:avLst/>
                <a:gdLst>
                  <a:gd name="connsiteX0" fmla="*/ 24379 w 31968"/>
                  <a:gd name="connsiteY0" fmla="*/ 16571 h 34179"/>
                  <a:gd name="connsiteX1" fmla="*/ 31368 w 31968"/>
                  <a:gd name="connsiteY1" fmla="*/ 16571 h 34179"/>
                  <a:gd name="connsiteX2" fmla="*/ 31368 w 31968"/>
                  <a:gd name="connsiteY2" fmla="*/ 29976 h 34179"/>
                  <a:gd name="connsiteX3" fmla="*/ 18018 w 31968"/>
                  <a:gd name="connsiteY3" fmla="*/ 34180 h 34179"/>
                  <a:gd name="connsiteX4" fmla="*/ 0 w 31968"/>
                  <a:gd name="connsiteY4" fmla="*/ 17090 h 34179"/>
                  <a:gd name="connsiteX5" fmla="*/ 18155 w 31968"/>
                  <a:gd name="connsiteY5" fmla="*/ 0 h 34179"/>
                  <a:gd name="connsiteX6" fmla="*/ 31968 w 31968"/>
                  <a:gd name="connsiteY6" fmla="*/ 5706 h 34179"/>
                  <a:gd name="connsiteX7" fmla="*/ 27054 w 31968"/>
                  <a:gd name="connsiteY7" fmla="*/ 10238 h 34179"/>
                  <a:gd name="connsiteX8" fmla="*/ 18509 w 31968"/>
                  <a:gd name="connsiteY8" fmla="*/ 6525 h 34179"/>
                  <a:gd name="connsiteX9" fmla="*/ 7699 w 31968"/>
                  <a:gd name="connsiteY9" fmla="*/ 17090 h 34179"/>
                  <a:gd name="connsiteX10" fmla="*/ 18400 w 31968"/>
                  <a:gd name="connsiteY10" fmla="*/ 27655 h 34179"/>
                  <a:gd name="connsiteX11" fmla="*/ 24352 w 31968"/>
                  <a:gd name="connsiteY11" fmla="*/ 26235 h 34179"/>
                  <a:gd name="connsiteX12" fmla="*/ 24352 w 31968"/>
                  <a:gd name="connsiteY12" fmla="*/ 16571 h 3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68" h="34179">
                    <a:moveTo>
                      <a:pt x="24379" y="16571"/>
                    </a:moveTo>
                    <a:lnTo>
                      <a:pt x="31368" y="16571"/>
                    </a:lnTo>
                    <a:lnTo>
                      <a:pt x="31368" y="29976"/>
                    </a:lnTo>
                    <a:cubicBezTo>
                      <a:pt x="27737" y="32706"/>
                      <a:pt x="22741" y="34180"/>
                      <a:pt x="18018" y="34180"/>
                    </a:cubicBezTo>
                    <a:cubicBezTo>
                      <a:pt x="7644" y="34180"/>
                      <a:pt x="0" y="27054"/>
                      <a:pt x="0" y="17090"/>
                    </a:cubicBezTo>
                    <a:cubicBezTo>
                      <a:pt x="0" y="7125"/>
                      <a:pt x="7644" y="0"/>
                      <a:pt x="18155" y="0"/>
                    </a:cubicBezTo>
                    <a:cubicBezTo>
                      <a:pt x="23942" y="0"/>
                      <a:pt x="28774" y="1993"/>
                      <a:pt x="31968" y="5706"/>
                    </a:cubicBezTo>
                    <a:lnTo>
                      <a:pt x="27054" y="10238"/>
                    </a:lnTo>
                    <a:cubicBezTo>
                      <a:pt x="24652" y="7699"/>
                      <a:pt x="21867" y="6525"/>
                      <a:pt x="18509" y="6525"/>
                    </a:cubicBezTo>
                    <a:cubicBezTo>
                      <a:pt x="12094" y="6525"/>
                      <a:pt x="7699" y="10811"/>
                      <a:pt x="7699" y="17090"/>
                    </a:cubicBezTo>
                    <a:cubicBezTo>
                      <a:pt x="7699" y="23369"/>
                      <a:pt x="12094" y="27655"/>
                      <a:pt x="18400" y="27655"/>
                    </a:cubicBezTo>
                    <a:cubicBezTo>
                      <a:pt x="20475" y="27655"/>
                      <a:pt x="22413" y="27273"/>
                      <a:pt x="24352" y="26235"/>
                    </a:cubicBezTo>
                    <a:lnTo>
                      <a:pt x="24352" y="16571"/>
                    </a:lnTo>
                    <a:close/>
                  </a:path>
                </a:pathLst>
              </a:custGeom>
              <a:solidFill>
                <a:schemeClr val="bg1"/>
              </a:solidFill>
              <a:ln w="0" cap="flat">
                <a:noFill/>
                <a:prstDash val="solid"/>
                <a:miter/>
              </a:ln>
            </p:spPr>
            <p:txBody>
              <a:bodyPr rtlCol="0" anchor="ctr"/>
              <a:lstStyle/>
              <a:p>
                <a:endParaRPr lang="en-GB" sz="1116" dirty="0"/>
              </a:p>
            </p:txBody>
          </p:sp>
          <p:sp>
            <p:nvSpPr>
              <p:cNvPr id="63" name="Freeform: Shape 63">
                <a:extLst>
                  <a:ext uri="{FF2B5EF4-FFF2-40B4-BE49-F238E27FC236}">
                    <a16:creationId xmlns:a16="http://schemas.microsoft.com/office/drawing/2014/main" id="{272E9F09-CF49-BBFB-274E-64257505A793}"/>
                  </a:ext>
                </a:extLst>
              </p:cNvPr>
              <p:cNvSpPr/>
              <p:nvPr/>
            </p:nvSpPr>
            <p:spPr>
              <a:xfrm>
                <a:off x="9141566" y="6515977"/>
                <a:ext cx="7644" cy="33033"/>
              </a:xfrm>
              <a:custGeom>
                <a:avLst/>
                <a:gdLst>
                  <a:gd name="connsiteX0" fmla="*/ 0 w 7644"/>
                  <a:gd name="connsiteY0" fmla="*/ 0 h 33033"/>
                  <a:gd name="connsiteX1" fmla="*/ 7644 w 7644"/>
                  <a:gd name="connsiteY1" fmla="*/ 0 h 33033"/>
                  <a:gd name="connsiteX2" fmla="*/ 7644 w 7644"/>
                  <a:gd name="connsiteY2" fmla="*/ 33033 h 33033"/>
                  <a:gd name="connsiteX3" fmla="*/ 0 w 7644"/>
                  <a:gd name="connsiteY3" fmla="*/ 33033 h 33033"/>
                  <a:gd name="connsiteX4" fmla="*/ 0 w 7644"/>
                  <a:gd name="connsiteY4" fmla="*/ 0 h 33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4" h="33033">
                    <a:moveTo>
                      <a:pt x="0" y="0"/>
                    </a:moveTo>
                    <a:lnTo>
                      <a:pt x="7644" y="0"/>
                    </a:lnTo>
                    <a:lnTo>
                      <a:pt x="7644" y="33033"/>
                    </a:lnTo>
                    <a:lnTo>
                      <a:pt x="0" y="33033"/>
                    </a:lnTo>
                    <a:lnTo>
                      <a:pt x="0" y="0"/>
                    </a:lnTo>
                    <a:close/>
                  </a:path>
                </a:pathLst>
              </a:custGeom>
              <a:solidFill>
                <a:schemeClr val="bg1"/>
              </a:solidFill>
              <a:ln w="0" cap="flat">
                <a:noFill/>
                <a:prstDash val="solid"/>
                <a:miter/>
              </a:ln>
            </p:spPr>
            <p:txBody>
              <a:bodyPr rtlCol="0" anchor="ctr"/>
              <a:lstStyle/>
              <a:p>
                <a:endParaRPr lang="en-GB" sz="1116" dirty="0"/>
              </a:p>
            </p:txBody>
          </p:sp>
          <p:sp>
            <p:nvSpPr>
              <p:cNvPr id="64" name="Freeform: Shape 64">
                <a:extLst>
                  <a:ext uri="{FF2B5EF4-FFF2-40B4-BE49-F238E27FC236}">
                    <a16:creationId xmlns:a16="http://schemas.microsoft.com/office/drawing/2014/main" id="{4CA7C88C-4D55-95D1-107B-3CABD0E6D705}"/>
                  </a:ext>
                </a:extLst>
              </p:cNvPr>
              <p:cNvSpPr/>
              <p:nvPr/>
            </p:nvSpPr>
            <p:spPr>
              <a:xfrm>
                <a:off x="9154970" y="6515404"/>
                <a:ext cx="36145" cy="34179"/>
              </a:xfrm>
              <a:custGeom>
                <a:avLst/>
                <a:gdLst>
                  <a:gd name="connsiteX0" fmla="*/ 0 w 36145"/>
                  <a:gd name="connsiteY0" fmla="*/ 17090 h 34179"/>
                  <a:gd name="connsiteX1" fmla="*/ 18073 w 36145"/>
                  <a:gd name="connsiteY1" fmla="*/ 0 h 34179"/>
                  <a:gd name="connsiteX2" fmla="*/ 36145 w 36145"/>
                  <a:gd name="connsiteY2" fmla="*/ 17090 h 34179"/>
                  <a:gd name="connsiteX3" fmla="*/ 18073 w 36145"/>
                  <a:gd name="connsiteY3" fmla="*/ 34180 h 34179"/>
                  <a:gd name="connsiteX4" fmla="*/ 0 w 36145"/>
                  <a:gd name="connsiteY4" fmla="*/ 17090 h 34179"/>
                  <a:gd name="connsiteX5" fmla="*/ 28392 w 36145"/>
                  <a:gd name="connsiteY5" fmla="*/ 17090 h 34179"/>
                  <a:gd name="connsiteX6" fmla="*/ 18073 w 36145"/>
                  <a:gd name="connsiteY6" fmla="*/ 6525 h 34179"/>
                  <a:gd name="connsiteX7" fmla="*/ 7753 w 36145"/>
                  <a:gd name="connsiteY7" fmla="*/ 17090 h 34179"/>
                  <a:gd name="connsiteX8" fmla="*/ 18073 w 36145"/>
                  <a:gd name="connsiteY8" fmla="*/ 27655 h 34179"/>
                  <a:gd name="connsiteX9" fmla="*/ 28392 w 36145"/>
                  <a:gd name="connsiteY9" fmla="*/ 17090 h 3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45" h="34179">
                    <a:moveTo>
                      <a:pt x="0" y="17090"/>
                    </a:moveTo>
                    <a:cubicBezTo>
                      <a:pt x="0" y="7289"/>
                      <a:pt x="7644" y="0"/>
                      <a:pt x="18073" y="0"/>
                    </a:cubicBezTo>
                    <a:cubicBezTo>
                      <a:pt x="28501" y="0"/>
                      <a:pt x="36145" y="7207"/>
                      <a:pt x="36145" y="17090"/>
                    </a:cubicBezTo>
                    <a:cubicBezTo>
                      <a:pt x="36145" y="26973"/>
                      <a:pt x="28447" y="34180"/>
                      <a:pt x="18073" y="34180"/>
                    </a:cubicBezTo>
                    <a:cubicBezTo>
                      <a:pt x="7699" y="34180"/>
                      <a:pt x="0" y="26918"/>
                      <a:pt x="0" y="17090"/>
                    </a:cubicBezTo>
                    <a:close/>
                    <a:moveTo>
                      <a:pt x="28392" y="17090"/>
                    </a:moveTo>
                    <a:cubicBezTo>
                      <a:pt x="28392" y="10811"/>
                      <a:pt x="23970" y="6525"/>
                      <a:pt x="18073" y="6525"/>
                    </a:cubicBezTo>
                    <a:cubicBezTo>
                      <a:pt x="12176" y="6525"/>
                      <a:pt x="7753" y="10811"/>
                      <a:pt x="7753" y="17090"/>
                    </a:cubicBezTo>
                    <a:cubicBezTo>
                      <a:pt x="7753" y="23369"/>
                      <a:pt x="12176" y="27655"/>
                      <a:pt x="18073" y="27655"/>
                    </a:cubicBezTo>
                    <a:cubicBezTo>
                      <a:pt x="23970" y="27655"/>
                      <a:pt x="28392" y="23369"/>
                      <a:pt x="28392" y="17090"/>
                    </a:cubicBezTo>
                    <a:close/>
                  </a:path>
                </a:pathLst>
              </a:custGeom>
              <a:solidFill>
                <a:schemeClr val="bg1"/>
              </a:solidFill>
              <a:ln w="0" cap="flat">
                <a:noFill/>
                <a:prstDash val="solid"/>
                <a:miter/>
              </a:ln>
            </p:spPr>
            <p:txBody>
              <a:bodyPr rtlCol="0" anchor="ctr"/>
              <a:lstStyle/>
              <a:p>
                <a:endParaRPr lang="en-GB" sz="1116" dirty="0"/>
              </a:p>
            </p:txBody>
          </p:sp>
          <p:sp>
            <p:nvSpPr>
              <p:cNvPr id="65" name="Freeform: Shape 65">
                <a:extLst>
                  <a:ext uri="{FF2B5EF4-FFF2-40B4-BE49-F238E27FC236}">
                    <a16:creationId xmlns:a16="http://schemas.microsoft.com/office/drawing/2014/main" id="{544E0A17-2AA3-EC25-4BFF-56B05A4D14B2}"/>
                  </a:ext>
                </a:extLst>
              </p:cNvPr>
              <p:cNvSpPr/>
              <p:nvPr/>
            </p:nvSpPr>
            <p:spPr>
              <a:xfrm>
                <a:off x="9196876" y="6515977"/>
                <a:ext cx="30303" cy="33033"/>
              </a:xfrm>
              <a:custGeom>
                <a:avLst/>
                <a:gdLst>
                  <a:gd name="connsiteX0" fmla="*/ 30276 w 30303"/>
                  <a:gd name="connsiteY0" fmla="*/ 0 h 33033"/>
                  <a:gd name="connsiteX1" fmla="*/ 30276 w 30303"/>
                  <a:gd name="connsiteY1" fmla="*/ 33033 h 33033"/>
                  <a:gd name="connsiteX2" fmla="*/ 23997 w 30303"/>
                  <a:gd name="connsiteY2" fmla="*/ 33033 h 33033"/>
                  <a:gd name="connsiteX3" fmla="*/ 7535 w 30303"/>
                  <a:gd name="connsiteY3" fmla="*/ 12995 h 33033"/>
                  <a:gd name="connsiteX4" fmla="*/ 7535 w 30303"/>
                  <a:gd name="connsiteY4" fmla="*/ 33033 h 33033"/>
                  <a:gd name="connsiteX5" fmla="*/ 0 w 30303"/>
                  <a:gd name="connsiteY5" fmla="*/ 33033 h 33033"/>
                  <a:gd name="connsiteX6" fmla="*/ 0 w 30303"/>
                  <a:gd name="connsiteY6" fmla="*/ 0 h 33033"/>
                  <a:gd name="connsiteX7" fmla="*/ 6334 w 30303"/>
                  <a:gd name="connsiteY7" fmla="*/ 0 h 33033"/>
                  <a:gd name="connsiteX8" fmla="*/ 22741 w 30303"/>
                  <a:gd name="connsiteY8" fmla="*/ 20038 h 33033"/>
                  <a:gd name="connsiteX9" fmla="*/ 22741 w 30303"/>
                  <a:gd name="connsiteY9" fmla="*/ 0 h 33033"/>
                  <a:gd name="connsiteX10" fmla="*/ 30303 w 30303"/>
                  <a:gd name="connsiteY10" fmla="*/ 0 h 3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303" h="33033">
                    <a:moveTo>
                      <a:pt x="30276" y="0"/>
                    </a:moveTo>
                    <a:lnTo>
                      <a:pt x="30276" y="33033"/>
                    </a:lnTo>
                    <a:lnTo>
                      <a:pt x="23997" y="33033"/>
                    </a:lnTo>
                    <a:lnTo>
                      <a:pt x="7535" y="12995"/>
                    </a:lnTo>
                    <a:lnTo>
                      <a:pt x="7535" y="33033"/>
                    </a:lnTo>
                    <a:lnTo>
                      <a:pt x="0" y="33033"/>
                    </a:lnTo>
                    <a:lnTo>
                      <a:pt x="0" y="0"/>
                    </a:lnTo>
                    <a:lnTo>
                      <a:pt x="6334" y="0"/>
                    </a:lnTo>
                    <a:lnTo>
                      <a:pt x="22741" y="20038"/>
                    </a:lnTo>
                    <a:lnTo>
                      <a:pt x="22741" y="0"/>
                    </a:lnTo>
                    <a:lnTo>
                      <a:pt x="30303" y="0"/>
                    </a:lnTo>
                    <a:close/>
                  </a:path>
                </a:pathLst>
              </a:custGeom>
              <a:solidFill>
                <a:schemeClr val="bg1"/>
              </a:solidFill>
              <a:ln w="0" cap="flat">
                <a:noFill/>
                <a:prstDash val="solid"/>
                <a:miter/>
              </a:ln>
            </p:spPr>
            <p:txBody>
              <a:bodyPr rtlCol="0" anchor="ctr"/>
              <a:lstStyle/>
              <a:p>
                <a:endParaRPr lang="en-GB" sz="1116" dirty="0"/>
              </a:p>
            </p:txBody>
          </p:sp>
          <p:sp>
            <p:nvSpPr>
              <p:cNvPr id="66" name="Freeform: Shape 66">
                <a:extLst>
                  <a:ext uri="{FF2B5EF4-FFF2-40B4-BE49-F238E27FC236}">
                    <a16:creationId xmlns:a16="http://schemas.microsoft.com/office/drawing/2014/main" id="{94658815-380A-EF9A-DD86-B3EB107D4E70}"/>
                  </a:ext>
                </a:extLst>
              </p:cNvPr>
              <p:cNvSpPr/>
              <p:nvPr/>
            </p:nvSpPr>
            <p:spPr>
              <a:xfrm>
                <a:off x="9232393" y="6515404"/>
                <a:ext cx="27463" cy="34152"/>
              </a:xfrm>
              <a:custGeom>
                <a:avLst/>
                <a:gdLst>
                  <a:gd name="connsiteX0" fmla="*/ 0 w 27463"/>
                  <a:gd name="connsiteY0" fmla="*/ 30358 h 34152"/>
                  <a:gd name="connsiteX1" fmla="*/ 2594 w 27463"/>
                  <a:gd name="connsiteY1" fmla="*/ 24597 h 34152"/>
                  <a:gd name="connsiteX2" fmla="*/ 13486 w 27463"/>
                  <a:gd name="connsiteY2" fmla="*/ 28037 h 34152"/>
                  <a:gd name="connsiteX3" fmla="*/ 19847 w 27463"/>
                  <a:gd name="connsiteY3" fmla="*/ 24488 h 34152"/>
                  <a:gd name="connsiteX4" fmla="*/ 655 w 27463"/>
                  <a:gd name="connsiteY4" fmla="*/ 10292 h 34152"/>
                  <a:gd name="connsiteX5" fmla="*/ 14578 w 27463"/>
                  <a:gd name="connsiteY5" fmla="*/ 0 h 34152"/>
                  <a:gd name="connsiteX6" fmla="*/ 26044 w 27463"/>
                  <a:gd name="connsiteY6" fmla="*/ 2921 h 34152"/>
                  <a:gd name="connsiteX7" fmla="*/ 23697 w 27463"/>
                  <a:gd name="connsiteY7" fmla="*/ 8736 h 34152"/>
                  <a:gd name="connsiteX8" fmla="*/ 14551 w 27463"/>
                  <a:gd name="connsiteY8" fmla="*/ 6143 h 34152"/>
                  <a:gd name="connsiteX9" fmla="*/ 8272 w 27463"/>
                  <a:gd name="connsiteY9" fmla="*/ 9910 h 34152"/>
                  <a:gd name="connsiteX10" fmla="*/ 27464 w 27463"/>
                  <a:gd name="connsiteY10" fmla="*/ 23915 h 34152"/>
                  <a:gd name="connsiteX11" fmla="*/ 13459 w 27463"/>
                  <a:gd name="connsiteY11" fmla="*/ 34152 h 34152"/>
                  <a:gd name="connsiteX12" fmla="*/ 0 w 27463"/>
                  <a:gd name="connsiteY12" fmla="*/ 30330 h 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63" h="34152">
                    <a:moveTo>
                      <a:pt x="0" y="30358"/>
                    </a:moveTo>
                    <a:lnTo>
                      <a:pt x="2594" y="24597"/>
                    </a:lnTo>
                    <a:cubicBezTo>
                      <a:pt x="5378" y="26618"/>
                      <a:pt x="9528" y="28037"/>
                      <a:pt x="13486" y="28037"/>
                    </a:cubicBezTo>
                    <a:cubicBezTo>
                      <a:pt x="18018" y="28037"/>
                      <a:pt x="19847" y="26536"/>
                      <a:pt x="19847" y="24488"/>
                    </a:cubicBezTo>
                    <a:cubicBezTo>
                      <a:pt x="19847" y="18318"/>
                      <a:pt x="655" y="22550"/>
                      <a:pt x="655" y="10292"/>
                    </a:cubicBezTo>
                    <a:cubicBezTo>
                      <a:pt x="655" y="4668"/>
                      <a:pt x="5187" y="0"/>
                      <a:pt x="14578" y="0"/>
                    </a:cubicBezTo>
                    <a:cubicBezTo>
                      <a:pt x="18728" y="0"/>
                      <a:pt x="22987" y="983"/>
                      <a:pt x="26044" y="2921"/>
                    </a:cubicBezTo>
                    <a:lnTo>
                      <a:pt x="23697" y="8736"/>
                    </a:lnTo>
                    <a:cubicBezTo>
                      <a:pt x="20639" y="6989"/>
                      <a:pt x="17472" y="6143"/>
                      <a:pt x="14551" y="6143"/>
                    </a:cubicBezTo>
                    <a:cubicBezTo>
                      <a:pt x="10019" y="6143"/>
                      <a:pt x="8272" y="7835"/>
                      <a:pt x="8272" y="9910"/>
                    </a:cubicBezTo>
                    <a:cubicBezTo>
                      <a:pt x="8272" y="15998"/>
                      <a:pt x="27464" y="11794"/>
                      <a:pt x="27464" y="23915"/>
                    </a:cubicBezTo>
                    <a:cubicBezTo>
                      <a:pt x="27464" y="29430"/>
                      <a:pt x="22877" y="34152"/>
                      <a:pt x="13459" y="34152"/>
                    </a:cubicBezTo>
                    <a:cubicBezTo>
                      <a:pt x="8217" y="34152"/>
                      <a:pt x="2948" y="32596"/>
                      <a:pt x="0" y="30330"/>
                    </a:cubicBezTo>
                    <a:close/>
                  </a:path>
                </a:pathLst>
              </a:custGeom>
              <a:solidFill>
                <a:schemeClr val="bg1"/>
              </a:solidFill>
              <a:ln w="0" cap="flat">
                <a:noFill/>
                <a:prstDash val="solid"/>
                <a:miter/>
              </a:ln>
            </p:spPr>
            <p:txBody>
              <a:bodyPr rtlCol="0" anchor="ctr"/>
              <a:lstStyle/>
              <a:p>
                <a:endParaRPr lang="en-GB" sz="1116" dirty="0"/>
              </a:p>
            </p:txBody>
          </p:sp>
          <p:sp>
            <p:nvSpPr>
              <p:cNvPr id="67" name="Freeform: Shape 67">
                <a:extLst>
                  <a:ext uri="{FF2B5EF4-FFF2-40B4-BE49-F238E27FC236}">
                    <a16:creationId xmlns:a16="http://schemas.microsoft.com/office/drawing/2014/main" id="{A4B5B18C-B478-E407-038C-3E3D1D99439F}"/>
                  </a:ext>
                </a:extLst>
              </p:cNvPr>
              <p:cNvSpPr/>
              <p:nvPr/>
            </p:nvSpPr>
            <p:spPr>
              <a:xfrm>
                <a:off x="9284646" y="6511145"/>
                <a:ext cx="3112" cy="44144"/>
              </a:xfrm>
              <a:custGeom>
                <a:avLst/>
                <a:gdLst>
                  <a:gd name="connsiteX0" fmla="*/ 0 w 3112"/>
                  <a:gd name="connsiteY0" fmla="*/ 0 h 44144"/>
                  <a:gd name="connsiteX1" fmla="*/ 3112 w 3112"/>
                  <a:gd name="connsiteY1" fmla="*/ 0 h 44144"/>
                  <a:gd name="connsiteX2" fmla="*/ 3112 w 3112"/>
                  <a:gd name="connsiteY2" fmla="*/ 44144 h 44144"/>
                  <a:gd name="connsiteX3" fmla="*/ 0 w 3112"/>
                  <a:gd name="connsiteY3" fmla="*/ 44144 h 44144"/>
                  <a:gd name="connsiteX4" fmla="*/ 0 w 3112"/>
                  <a:gd name="connsiteY4" fmla="*/ 0 h 44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2" h="44144">
                    <a:moveTo>
                      <a:pt x="0" y="0"/>
                    </a:moveTo>
                    <a:lnTo>
                      <a:pt x="3112" y="0"/>
                    </a:lnTo>
                    <a:lnTo>
                      <a:pt x="3112" y="44144"/>
                    </a:lnTo>
                    <a:lnTo>
                      <a:pt x="0" y="44144"/>
                    </a:lnTo>
                    <a:lnTo>
                      <a:pt x="0" y="0"/>
                    </a:lnTo>
                    <a:close/>
                  </a:path>
                </a:pathLst>
              </a:custGeom>
              <a:solidFill>
                <a:schemeClr val="bg1"/>
              </a:solidFill>
              <a:ln w="0" cap="flat">
                <a:noFill/>
                <a:prstDash val="solid"/>
                <a:miter/>
              </a:ln>
            </p:spPr>
            <p:txBody>
              <a:bodyPr rtlCol="0" anchor="ctr"/>
              <a:lstStyle/>
              <a:p>
                <a:endParaRPr lang="en-GB" sz="1116" dirty="0"/>
              </a:p>
            </p:txBody>
          </p:sp>
          <p:sp>
            <p:nvSpPr>
              <p:cNvPr id="68" name="Freeform: Shape 68">
                <a:extLst>
                  <a:ext uri="{FF2B5EF4-FFF2-40B4-BE49-F238E27FC236}">
                    <a16:creationId xmlns:a16="http://schemas.microsoft.com/office/drawing/2014/main" id="{88C6CBC7-1421-E1C5-15B1-83F74687DC26}"/>
                  </a:ext>
                </a:extLst>
              </p:cNvPr>
              <p:cNvSpPr/>
              <p:nvPr/>
            </p:nvSpPr>
            <p:spPr>
              <a:xfrm>
                <a:off x="9310936" y="6515977"/>
                <a:ext cx="31750" cy="33033"/>
              </a:xfrm>
              <a:custGeom>
                <a:avLst/>
                <a:gdLst>
                  <a:gd name="connsiteX0" fmla="*/ 0 w 31750"/>
                  <a:gd name="connsiteY0" fmla="*/ 0 h 33033"/>
                  <a:gd name="connsiteX1" fmla="*/ 13923 w 31750"/>
                  <a:gd name="connsiteY1" fmla="*/ 0 h 33033"/>
                  <a:gd name="connsiteX2" fmla="*/ 31750 w 31750"/>
                  <a:gd name="connsiteY2" fmla="*/ 16517 h 33033"/>
                  <a:gd name="connsiteX3" fmla="*/ 13923 w 31750"/>
                  <a:gd name="connsiteY3" fmla="*/ 33033 h 33033"/>
                  <a:gd name="connsiteX4" fmla="*/ 0 w 31750"/>
                  <a:gd name="connsiteY4" fmla="*/ 33033 h 33033"/>
                  <a:gd name="connsiteX5" fmla="*/ 0 w 31750"/>
                  <a:gd name="connsiteY5" fmla="*/ 0 h 33033"/>
                  <a:gd name="connsiteX6" fmla="*/ 13623 w 31750"/>
                  <a:gd name="connsiteY6" fmla="*/ 28938 h 33033"/>
                  <a:gd name="connsiteX7" fmla="*/ 27027 w 31750"/>
                  <a:gd name="connsiteY7" fmla="*/ 16517 h 33033"/>
                  <a:gd name="connsiteX8" fmla="*/ 13623 w 31750"/>
                  <a:gd name="connsiteY8" fmla="*/ 4122 h 33033"/>
                  <a:gd name="connsiteX9" fmla="*/ 4696 w 31750"/>
                  <a:gd name="connsiteY9" fmla="*/ 4122 h 33033"/>
                  <a:gd name="connsiteX10" fmla="*/ 4696 w 31750"/>
                  <a:gd name="connsiteY10" fmla="*/ 28938 h 33033"/>
                  <a:gd name="connsiteX11" fmla="*/ 13623 w 31750"/>
                  <a:gd name="connsiteY11" fmla="*/ 28938 h 3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750" h="33033">
                    <a:moveTo>
                      <a:pt x="0" y="0"/>
                    </a:moveTo>
                    <a:lnTo>
                      <a:pt x="13923" y="0"/>
                    </a:lnTo>
                    <a:cubicBezTo>
                      <a:pt x="24543" y="0"/>
                      <a:pt x="31750" y="6689"/>
                      <a:pt x="31750" y="16517"/>
                    </a:cubicBezTo>
                    <a:cubicBezTo>
                      <a:pt x="31750" y="26345"/>
                      <a:pt x="24543" y="33033"/>
                      <a:pt x="13923" y="33033"/>
                    </a:cubicBezTo>
                    <a:lnTo>
                      <a:pt x="0" y="33033"/>
                    </a:lnTo>
                    <a:lnTo>
                      <a:pt x="0" y="0"/>
                    </a:lnTo>
                    <a:close/>
                    <a:moveTo>
                      <a:pt x="13623" y="28938"/>
                    </a:moveTo>
                    <a:cubicBezTo>
                      <a:pt x="21785" y="28938"/>
                      <a:pt x="27027" y="23942"/>
                      <a:pt x="27027" y="16517"/>
                    </a:cubicBezTo>
                    <a:cubicBezTo>
                      <a:pt x="27027" y="9091"/>
                      <a:pt x="21785" y="4122"/>
                      <a:pt x="13623" y="4122"/>
                    </a:cubicBezTo>
                    <a:lnTo>
                      <a:pt x="4696" y="4122"/>
                    </a:lnTo>
                    <a:lnTo>
                      <a:pt x="4696" y="28938"/>
                    </a:lnTo>
                    <a:lnTo>
                      <a:pt x="13623" y="28938"/>
                    </a:lnTo>
                    <a:close/>
                  </a:path>
                </a:pathLst>
              </a:custGeom>
              <a:solidFill>
                <a:schemeClr val="bg1"/>
              </a:solidFill>
              <a:ln w="0" cap="flat">
                <a:noFill/>
                <a:prstDash val="solid"/>
                <a:miter/>
              </a:ln>
            </p:spPr>
            <p:txBody>
              <a:bodyPr rtlCol="0" anchor="ctr"/>
              <a:lstStyle/>
              <a:p>
                <a:endParaRPr lang="en-GB" sz="1116" dirty="0"/>
              </a:p>
            </p:txBody>
          </p:sp>
          <p:sp>
            <p:nvSpPr>
              <p:cNvPr id="69" name="Freeform: Shape 69">
                <a:extLst>
                  <a:ext uri="{FF2B5EF4-FFF2-40B4-BE49-F238E27FC236}">
                    <a16:creationId xmlns:a16="http://schemas.microsoft.com/office/drawing/2014/main" id="{067ECD33-4F33-3960-0503-76ABA97A0769}"/>
                  </a:ext>
                </a:extLst>
              </p:cNvPr>
              <p:cNvSpPr/>
              <p:nvPr/>
            </p:nvSpPr>
            <p:spPr>
              <a:xfrm>
                <a:off x="9349948" y="6515977"/>
                <a:ext cx="23969" cy="33033"/>
              </a:xfrm>
              <a:custGeom>
                <a:avLst/>
                <a:gdLst>
                  <a:gd name="connsiteX0" fmla="*/ 23970 w 23969"/>
                  <a:gd name="connsiteY0" fmla="*/ 28938 h 33033"/>
                  <a:gd name="connsiteX1" fmla="*/ 23970 w 23969"/>
                  <a:gd name="connsiteY1" fmla="*/ 33033 h 33033"/>
                  <a:gd name="connsiteX2" fmla="*/ 0 w 23969"/>
                  <a:gd name="connsiteY2" fmla="*/ 33033 h 33033"/>
                  <a:gd name="connsiteX3" fmla="*/ 0 w 23969"/>
                  <a:gd name="connsiteY3" fmla="*/ 0 h 33033"/>
                  <a:gd name="connsiteX4" fmla="*/ 23314 w 23969"/>
                  <a:gd name="connsiteY4" fmla="*/ 0 h 33033"/>
                  <a:gd name="connsiteX5" fmla="*/ 23314 w 23969"/>
                  <a:gd name="connsiteY5" fmla="*/ 4095 h 33033"/>
                  <a:gd name="connsiteX6" fmla="*/ 4723 w 23969"/>
                  <a:gd name="connsiteY6" fmla="*/ 4095 h 33033"/>
                  <a:gd name="connsiteX7" fmla="*/ 4723 w 23969"/>
                  <a:gd name="connsiteY7" fmla="*/ 14251 h 33033"/>
                  <a:gd name="connsiteX8" fmla="*/ 21267 w 23969"/>
                  <a:gd name="connsiteY8" fmla="*/ 14251 h 33033"/>
                  <a:gd name="connsiteX9" fmla="*/ 21267 w 23969"/>
                  <a:gd name="connsiteY9" fmla="*/ 18264 h 33033"/>
                  <a:gd name="connsiteX10" fmla="*/ 4723 w 23969"/>
                  <a:gd name="connsiteY10" fmla="*/ 18264 h 33033"/>
                  <a:gd name="connsiteX11" fmla="*/ 4723 w 23969"/>
                  <a:gd name="connsiteY11" fmla="*/ 28938 h 33033"/>
                  <a:gd name="connsiteX12" fmla="*/ 23970 w 23969"/>
                  <a:gd name="connsiteY12" fmla="*/ 28938 h 3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969" h="33033">
                    <a:moveTo>
                      <a:pt x="23970" y="28938"/>
                    </a:moveTo>
                    <a:lnTo>
                      <a:pt x="23970" y="33033"/>
                    </a:lnTo>
                    <a:lnTo>
                      <a:pt x="0" y="33033"/>
                    </a:lnTo>
                    <a:lnTo>
                      <a:pt x="0" y="0"/>
                    </a:lnTo>
                    <a:lnTo>
                      <a:pt x="23314" y="0"/>
                    </a:lnTo>
                    <a:lnTo>
                      <a:pt x="23314" y="4095"/>
                    </a:lnTo>
                    <a:lnTo>
                      <a:pt x="4723" y="4095"/>
                    </a:lnTo>
                    <a:lnTo>
                      <a:pt x="4723" y="14251"/>
                    </a:lnTo>
                    <a:lnTo>
                      <a:pt x="21267" y="14251"/>
                    </a:lnTo>
                    <a:lnTo>
                      <a:pt x="21267" y="18264"/>
                    </a:lnTo>
                    <a:lnTo>
                      <a:pt x="4723" y="18264"/>
                    </a:lnTo>
                    <a:lnTo>
                      <a:pt x="4723" y="28938"/>
                    </a:lnTo>
                    <a:lnTo>
                      <a:pt x="23970" y="28938"/>
                    </a:lnTo>
                    <a:close/>
                  </a:path>
                </a:pathLst>
              </a:custGeom>
              <a:solidFill>
                <a:schemeClr val="bg1"/>
              </a:solidFill>
              <a:ln w="0" cap="flat">
                <a:noFill/>
                <a:prstDash val="solid"/>
                <a:miter/>
              </a:ln>
            </p:spPr>
            <p:txBody>
              <a:bodyPr rtlCol="0" anchor="ctr"/>
              <a:lstStyle/>
              <a:p>
                <a:endParaRPr lang="en-GB" sz="1116" dirty="0"/>
              </a:p>
            </p:txBody>
          </p:sp>
          <p:sp>
            <p:nvSpPr>
              <p:cNvPr id="70" name="Freeform: Shape 70">
                <a:extLst>
                  <a:ext uri="{FF2B5EF4-FFF2-40B4-BE49-F238E27FC236}">
                    <a16:creationId xmlns:a16="http://schemas.microsoft.com/office/drawing/2014/main" id="{04257104-89CD-AA07-8BE7-7F57C4E01B22}"/>
                  </a:ext>
                </a:extLst>
              </p:cNvPr>
              <p:cNvSpPr/>
              <p:nvPr/>
            </p:nvSpPr>
            <p:spPr>
              <a:xfrm>
                <a:off x="9378804" y="6515595"/>
                <a:ext cx="30057" cy="33797"/>
              </a:xfrm>
              <a:custGeom>
                <a:avLst/>
                <a:gdLst>
                  <a:gd name="connsiteX0" fmla="*/ 0 w 30057"/>
                  <a:gd name="connsiteY0" fmla="*/ 16899 h 33797"/>
                  <a:gd name="connsiteX1" fmla="*/ 17499 w 30057"/>
                  <a:gd name="connsiteY1" fmla="*/ 0 h 33797"/>
                  <a:gd name="connsiteX2" fmla="*/ 30057 w 30057"/>
                  <a:gd name="connsiteY2" fmla="*/ 5132 h 33797"/>
                  <a:gd name="connsiteX3" fmla="*/ 27000 w 30057"/>
                  <a:gd name="connsiteY3" fmla="*/ 8108 h 33797"/>
                  <a:gd name="connsiteX4" fmla="*/ 17718 w 30057"/>
                  <a:gd name="connsiteY4" fmla="*/ 4204 h 33797"/>
                  <a:gd name="connsiteX5" fmla="*/ 4750 w 30057"/>
                  <a:gd name="connsiteY5" fmla="*/ 16899 h 33797"/>
                  <a:gd name="connsiteX6" fmla="*/ 17718 w 30057"/>
                  <a:gd name="connsiteY6" fmla="*/ 29593 h 33797"/>
                  <a:gd name="connsiteX7" fmla="*/ 27000 w 30057"/>
                  <a:gd name="connsiteY7" fmla="*/ 25635 h 33797"/>
                  <a:gd name="connsiteX8" fmla="*/ 30057 w 30057"/>
                  <a:gd name="connsiteY8" fmla="*/ 28611 h 33797"/>
                  <a:gd name="connsiteX9" fmla="*/ 17472 w 30057"/>
                  <a:gd name="connsiteY9" fmla="*/ 33798 h 33797"/>
                  <a:gd name="connsiteX10" fmla="*/ 27 w 30057"/>
                  <a:gd name="connsiteY10" fmla="*/ 16899 h 3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057" h="33797">
                    <a:moveTo>
                      <a:pt x="0" y="16899"/>
                    </a:moveTo>
                    <a:cubicBezTo>
                      <a:pt x="0" y="7125"/>
                      <a:pt x="7453" y="0"/>
                      <a:pt x="17499" y="0"/>
                    </a:cubicBezTo>
                    <a:cubicBezTo>
                      <a:pt x="22604" y="0"/>
                      <a:pt x="27027" y="1747"/>
                      <a:pt x="30057" y="5132"/>
                    </a:cubicBezTo>
                    <a:lnTo>
                      <a:pt x="27000" y="8108"/>
                    </a:lnTo>
                    <a:cubicBezTo>
                      <a:pt x="24461" y="5405"/>
                      <a:pt x="21349" y="4204"/>
                      <a:pt x="17718" y="4204"/>
                    </a:cubicBezTo>
                    <a:cubicBezTo>
                      <a:pt x="10265" y="4204"/>
                      <a:pt x="4750" y="9582"/>
                      <a:pt x="4750" y="16899"/>
                    </a:cubicBezTo>
                    <a:cubicBezTo>
                      <a:pt x="4750" y="24215"/>
                      <a:pt x="10265" y="29593"/>
                      <a:pt x="17718" y="29593"/>
                    </a:cubicBezTo>
                    <a:cubicBezTo>
                      <a:pt x="21349" y="29593"/>
                      <a:pt x="24461" y="28310"/>
                      <a:pt x="27000" y="25635"/>
                    </a:cubicBezTo>
                    <a:lnTo>
                      <a:pt x="30057" y="28611"/>
                    </a:lnTo>
                    <a:cubicBezTo>
                      <a:pt x="27027" y="31996"/>
                      <a:pt x="22604" y="33798"/>
                      <a:pt x="17472" y="33798"/>
                    </a:cubicBezTo>
                    <a:cubicBezTo>
                      <a:pt x="7480" y="33798"/>
                      <a:pt x="27" y="26672"/>
                      <a:pt x="27" y="16899"/>
                    </a:cubicBezTo>
                    <a:close/>
                  </a:path>
                </a:pathLst>
              </a:custGeom>
              <a:solidFill>
                <a:schemeClr val="bg1"/>
              </a:solidFill>
              <a:ln w="0" cap="flat">
                <a:noFill/>
                <a:prstDash val="solid"/>
                <a:miter/>
              </a:ln>
            </p:spPr>
            <p:txBody>
              <a:bodyPr rtlCol="0" anchor="ctr"/>
              <a:lstStyle/>
              <a:p>
                <a:endParaRPr lang="en-GB" sz="1116" dirty="0"/>
              </a:p>
            </p:txBody>
          </p:sp>
          <p:sp>
            <p:nvSpPr>
              <p:cNvPr id="71" name="Freeform: Shape 71">
                <a:extLst>
                  <a:ext uri="{FF2B5EF4-FFF2-40B4-BE49-F238E27FC236}">
                    <a16:creationId xmlns:a16="http://schemas.microsoft.com/office/drawing/2014/main" id="{8065C357-A343-7D05-1266-851C9DE58ECF}"/>
                  </a:ext>
                </a:extLst>
              </p:cNvPr>
              <p:cNvSpPr/>
              <p:nvPr/>
            </p:nvSpPr>
            <p:spPr>
              <a:xfrm>
                <a:off x="9415632" y="6515977"/>
                <a:ext cx="23969" cy="33033"/>
              </a:xfrm>
              <a:custGeom>
                <a:avLst/>
                <a:gdLst>
                  <a:gd name="connsiteX0" fmla="*/ 23970 w 23969"/>
                  <a:gd name="connsiteY0" fmla="*/ 28938 h 33033"/>
                  <a:gd name="connsiteX1" fmla="*/ 23970 w 23969"/>
                  <a:gd name="connsiteY1" fmla="*/ 33033 h 33033"/>
                  <a:gd name="connsiteX2" fmla="*/ 0 w 23969"/>
                  <a:gd name="connsiteY2" fmla="*/ 33033 h 33033"/>
                  <a:gd name="connsiteX3" fmla="*/ 0 w 23969"/>
                  <a:gd name="connsiteY3" fmla="*/ 0 h 33033"/>
                  <a:gd name="connsiteX4" fmla="*/ 23314 w 23969"/>
                  <a:gd name="connsiteY4" fmla="*/ 0 h 33033"/>
                  <a:gd name="connsiteX5" fmla="*/ 23314 w 23969"/>
                  <a:gd name="connsiteY5" fmla="*/ 4095 h 33033"/>
                  <a:gd name="connsiteX6" fmla="*/ 4723 w 23969"/>
                  <a:gd name="connsiteY6" fmla="*/ 4095 h 33033"/>
                  <a:gd name="connsiteX7" fmla="*/ 4723 w 23969"/>
                  <a:gd name="connsiteY7" fmla="*/ 14251 h 33033"/>
                  <a:gd name="connsiteX8" fmla="*/ 21267 w 23969"/>
                  <a:gd name="connsiteY8" fmla="*/ 14251 h 33033"/>
                  <a:gd name="connsiteX9" fmla="*/ 21267 w 23969"/>
                  <a:gd name="connsiteY9" fmla="*/ 18264 h 33033"/>
                  <a:gd name="connsiteX10" fmla="*/ 4723 w 23969"/>
                  <a:gd name="connsiteY10" fmla="*/ 18264 h 33033"/>
                  <a:gd name="connsiteX11" fmla="*/ 4723 w 23969"/>
                  <a:gd name="connsiteY11" fmla="*/ 28938 h 33033"/>
                  <a:gd name="connsiteX12" fmla="*/ 23970 w 23969"/>
                  <a:gd name="connsiteY12" fmla="*/ 28938 h 3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969" h="33033">
                    <a:moveTo>
                      <a:pt x="23970" y="28938"/>
                    </a:moveTo>
                    <a:lnTo>
                      <a:pt x="23970" y="33033"/>
                    </a:lnTo>
                    <a:lnTo>
                      <a:pt x="0" y="33033"/>
                    </a:lnTo>
                    <a:lnTo>
                      <a:pt x="0" y="0"/>
                    </a:lnTo>
                    <a:lnTo>
                      <a:pt x="23314" y="0"/>
                    </a:lnTo>
                    <a:lnTo>
                      <a:pt x="23314" y="4095"/>
                    </a:lnTo>
                    <a:lnTo>
                      <a:pt x="4723" y="4095"/>
                    </a:lnTo>
                    <a:lnTo>
                      <a:pt x="4723" y="14251"/>
                    </a:lnTo>
                    <a:lnTo>
                      <a:pt x="21267" y="14251"/>
                    </a:lnTo>
                    <a:lnTo>
                      <a:pt x="21267" y="18264"/>
                    </a:lnTo>
                    <a:lnTo>
                      <a:pt x="4723" y="18264"/>
                    </a:lnTo>
                    <a:lnTo>
                      <a:pt x="4723" y="28938"/>
                    </a:lnTo>
                    <a:lnTo>
                      <a:pt x="23970" y="28938"/>
                    </a:lnTo>
                    <a:close/>
                  </a:path>
                </a:pathLst>
              </a:custGeom>
              <a:solidFill>
                <a:schemeClr val="bg1"/>
              </a:solidFill>
              <a:ln w="0" cap="flat">
                <a:noFill/>
                <a:prstDash val="solid"/>
                <a:miter/>
              </a:ln>
            </p:spPr>
            <p:txBody>
              <a:bodyPr rtlCol="0" anchor="ctr"/>
              <a:lstStyle/>
              <a:p>
                <a:endParaRPr lang="en-GB" sz="1116" dirty="0"/>
              </a:p>
            </p:txBody>
          </p:sp>
          <p:sp>
            <p:nvSpPr>
              <p:cNvPr id="72" name="Freeform: Shape 72">
                <a:extLst>
                  <a:ext uri="{FF2B5EF4-FFF2-40B4-BE49-F238E27FC236}">
                    <a16:creationId xmlns:a16="http://schemas.microsoft.com/office/drawing/2014/main" id="{6F0CB436-FF22-9671-A140-A4004DC8B9F6}"/>
                  </a:ext>
                </a:extLst>
              </p:cNvPr>
              <p:cNvSpPr/>
              <p:nvPr/>
            </p:nvSpPr>
            <p:spPr>
              <a:xfrm>
                <a:off x="9447327" y="6515977"/>
                <a:ext cx="35189" cy="33033"/>
              </a:xfrm>
              <a:custGeom>
                <a:avLst/>
                <a:gdLst>
                  <a:gd name="connsiteX0" fmla="*/ 30603 w 35189"/>
                  <a:gd name="connsiteY0" fmla="*/ 33033 h 33033"/>
                  <a:gd name="connsiteX1" fmla="*/ 30549 w 35189"/>
                  <a:gd name="connsiteY1" fmla="*/ 8982 h 33033"/>
                  <a:gd name="connsiteX2" fmla="*/ 18619 w 35189"/>
                  <a:gd name="connsiteY2" fmla="*/ 29020 h 33033"/>
                  <a:gd name="connsiteX3" fmla="*/ 16462 w 35189"/>
                  <a:gd name="connsiteY3" fmla="*/ 29020 h 33033"/>
                  <a:gd name="connsiteX4" fmla="*/ 4532 w 35189"/>
                  <a:gd name="connsiteY4" fmla="*/ 9118 h 33033"/>
                  <a:gd name="connsiteX5" fmla="*/ 4532 w 35189"/>
                  <a:gd name="connsiteY5" fmla="*/ 33033 h 33033"/>
                  <a:gd name="connsiteX6" fmla="*/ 0 w 35189"/>
                  <a:gd name="connsiteY6" fmla="*/ 33033 h 33033"/>
                  <a:gd name="connsiteX7" fmla="*/ 0 w 35189"/>
                  <a:gd name="connsiteY7" fmla="*/ 0 h 33033"/>
                  <a:gd name="connsiteX8" fmla="*/ 3877 w 35189"/>
                  <a:gd name="connsiteY8" fmla="*/ 0 h 33033"/>
                  <a:gd name="connsiteX9" fmla="*/ 17663 w 35189"/>
                  <a:gd name="connsiteY9" fmla="*/ 23205 h 33033"/>
                  <a:gd name="connsiteX10" fmla="*/ 31259 w 35189"/>
                  <a:gd name="connsiteY10" fmla="*/ 0 h 33033"/>
                  <a:gd name="connsiteX11" fmla="*/ 35135 w 35189"/>
                  <a:gd name="connsiteY11" fmla="*/ 0 h 33033"/>
                  <a:gd name="connsiteX12" fmla="*/ 35190 w 35189"/>
                  <a:gd name="connsiteY12" fmla="*/ 33033 h 33033"/>
                  <a:gd name="connsiteX13" fmla="*/ 30658 w 35189"/>
                  <a:gd name="connsiteY13" fmla="*/ 33033 h 3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9" h="33033">
                    <a:moveTo>
                      <a:pt x="30603" y="33033"/>
                    </a:moveTo>
                    <a:lnTo>
                      <a:pt x="30549" y="8982"/>
                    </a:lnTo>
                    <a:lnTo>
                      <a:pt x="18619" y="29020"/>
                    </a:lnTo>
                    <a:lnTo>
                      <a:pt x="16462" y="29020"/>
                    </a:lnTo>
                    <a:lnTo>
                      <a:pt x="4532" y="9118"/>
                    </a:lnTo>
                    <a:lnTo>
                      <a:pt x="4532" y="33033"/>
                    </a:lnTo>
                    <a:lnTo>
                      <a:pt x="0" y="33033"/>
                    </a:lnTo>
                    <a:lnTo>
                      <a:pt x="0" y="0"/>
                    </a:lnTo>
                    <a:lnTo>
                      <a:pt x="3877" y="0"/>
                    </a:lnTo>
                    <a:lnTo>
                      <a:pt x="17663" y="23205"/>
                    </a:lnTo>
                    <a:lnTo>
                      <a:pt x="31259" y="0"/>
                    </a:lnTo>
                    <a:lnTo>
                      <a:pt x="35135" y="0"/>
                    </a:lnTo>
                    <a:lnTo>
                      <a:pt x="35190" y="33033"/>
                    </a:lnTo>
                    <a:lnTo>
                      <a:pt x="30658" y="33033"/>
                    </a:lnTo>
                    <a:close/>
                  </a:path>
                </a:pathLst>
              </a:custGeom>
              <a:solidFill>
                <a:schemeClr val="bg1"/>
              </a:solidFill>
              <a:ln w="0" cap="flat">
                <a:noFill/>
                <a:prstDash val="solid"/>
                <a:miter/>
              </a:ln>
            </p:spPr>
            <p:txBody>
              <a:bodyPr rtlCol="0" anchor="ctr"/>
              <a:lstStyle/>
              <a:p>
                <a:endParaRPr lang="en-GB" sz="1116" dirty="0"/>
              </a:p>
            </p:txBody>
          </p:sp>
          <p:sp>
            <p:nvSpPr>
              <p:cNvPr id="73" name="Freeform: Shape 73">
                <a:extLst>
                  <a:ext uri="{FF2B5EF4-FFF2-40B4-BE49-F238E27FC236}">
                    <a16:creationId xmlns:a16="http://schemas.microsoft.com/office/drawing/2014/main" id="{CB7CA7D7-09D5-656A-C2C9-CFEE8512ACCB}"/>
                  </a:ext>
                </a:extLst>
              </p:cNvPr>
              <p:cNvSpPr/>
              <p:nvPr/>
            </p:nvSpPr>
            <p:spPr>
              <a:xfrm>
                <a:off x="9492427" y="6515977"/>
                <a:ext cx="28419" cy="33033"/>
              </a:xfrm>
              <a:custGeom>
                <a:avLst/>
                <a:gdLst>
                  <a:gd name="connsiteX0" fmla="*/ 28392 w 28419"/>
                  <a:gd name="connsiteY0" fmla="*/ 24106 h 33033"/>
                  <a:gd name="connsiteX1" fmla="*/ 15752 w 28419"/>
                  <a:gd name="connsiteY1" fmla="*/ 33033 h 33033"/>
                  <a:gd name="connsiteX2" fmla="*/ 0 w 28419"/>
                  <a:gd name="connsiteY2" fmla="*/ 33033 h 33033"/>
                  <a:gd name="connsiteX3" fmla="*/ 0 w 28419"/>
                  <a:gd name="connsiteY3" fmla="*/ 0 h 33033"/>
                  <a:gd name="connsiteX4" fmla="*/ 14824 w 28419"/>
                  <a:gd name="connsiteY4" fmla="*/ 0 h 33033"/>
                  <a:gd name="connsiteX5" fmla="*/ 26672 w 28419"/>
                  <a:gd name="connsiteY5" fmla="*/ 8545 h 33033"/>
                  <a:gd name="connsiteX6" fmla="*/ 22250 w 28419"/>
                  <a:gd name="connsiteY6" fmla="*/ 15916 h 33033"/>
                  <a:gd name="connsiteX7" fmla="*/ 28419 w 28419"/>
                  <a:gd name="connsiteY7" fmla="*/ 24133 h 33033"/>
                  <a:gd name="connsiteX8" fmla="*/ 4723 w 28419"/>
                  <a:gd name="connsiteY8" fmla="*/ 3822 h 33033"/>
                  <a:gd name="connsiteX9" fmla="*/ 4723 w 28419"/>
                  <a:gd name="connsiteY9" fmla="*/ 14387 h 33033"/>
                  <a:gd name="connsiteX10" fmla="*/ 14387 w 28419"/>
                  <a:gd name="connsiteY10" fmla="*/ 14387 h 33033"/>
                  <a:gd name="connsiteX11" fmla="*/ 21949 w 28419"/>
                  <a:gd name="connsiteY11" fmla="*/ 9091 h 33033"/>
                  <a:gd name="connsiteX12" fmla="*/ 14387 w 28419"/>
                  <a:gd name="connsiteY12" fmla="*/ 3822 h 33033"/>
                  <a:gd name="connsiteX13" fmla="*/ 4723 w 28419"/>
                  <a:gd name="connsiteY13" fmla="*/ 3822 h 33033"/>
                  <a:gd name="connsiteX14" fmla="*/ 23642 w 28419"/>
                  <a:gd name="connsiteY14" fmla="*/ 23751 h 33033"/>
                  <a:gd name="connsiteX15" fmla="*/ 15561 w 28419"/>
                  <a:gd name="connsiteY15" fmla="*/ 18237 h 33033"/>
                  <a:gd name="connsiteX16" fmla="*/ 4723 w 28419"/>
                  <a:gd name="connsiteY16" fmla="*/ 18237 h 33033"/>
                  <a:gd name="connsiteX17" fmla="*/ 4723 w 28419"/>
                  <a:gd name="connsiteY17" fmla="*/ 29238 h 33033"/>
                  <a:gd name="connsiteX18" fmla="*/ 15561 w 28419"/>
                  <a:gd name="connsiteY18" fmla="*/ 29238 h 33033"/>
                  <a:gd name="connsiteX19" fmla="*/ 23642 w 28419"/>
                  <a:gd name="connsiteY19" fmla="*/ 23778 h 3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419" h="33033">
                    <a:moveTo>
                      <a:pt x="28392" y="24106"/>
                    </a:moveTo>
                    <a:cubicBezTo>
                      <a:pt x="28392" y="29757"/>
                      <a:pt x="24106" y="33033"/>
                      <a:pt x="15752" y="33033"/>
                    </a:cubicBezTo>
                    <a:lnTo>
                      <a:pt x="0" y="33033"/>
                    </a:lnTo>
                    <a:lnTo>
                      <a:pt x="0" y="0"/>
                    </a:lnTo>
                    <a:lnTo>
                      <a:pt x="14824" y="0"/>
                    </a:lnTo>
                    <a:cubicBezTo>
                      <a:pt x="22413" y="0"/>
                      <a:pt x="26672" y="3194"/>
                      <a:pt x="26672" y="8545"/>
                    </a:cubicBezTo>
                    <a:cubicBezTo>
                      <a:pt x="26672" y="12121"/>
                      <a:pt x="24843" y="14633"/>
                      <a:pt x="22250" y="15916"/>
                    </a:cubicBezTo>
                    <a:cubicBezTo>
                      <a:pt x="25962" y="16953"/>
                      <a:pt x="28419" y="19738"/>
                      <a:pt x="28419" y="24133"/>
                    </a:cubicBezTo>
                    <a:close/>
                    <a:moveTo>
                      <a:pt x="4723" y="3822"/>
                    </a:moveTo>
                    <a:lnTo>
                      <a:pt x="4723" y="14387"/>
                    </a:lnTo>
                    <a:lnTo>
                      <a:pt x="14387" y="14387"/>
                    </a:lnTo>
                    <a:cubicBezTo>
                      <a:pt x="19192" y="14387"/>
                      <a:pt x="21949" y="12585"/>
                      <a:pt x="21949" y="9091"/>
                    </a:cubicBezTo>
                    <a:cubicBezTo>
                      <a:pt x="21949" y="5597"/>
                      <a:pt x="19219" y="3822"/>
                      <a:pt x="14387" y="3822"/>
                    </a:cubicBezTo>
                    <a:lnTo>
                      <a:pt x="4723" y="3822"/>
                    </a:lnTo>
                    <a:close/>
                    <a:moveTo>
                      <a:pt x="23642" y="23751"/>
                    </a:moveTo>
                    <a:cubicBezTo>
                      <a:pt x="23642" y="19929"/>
                      <a:pt x="20803" y="18237"/>
                      <a:pt x="15561" y="18237"/>
                    </a:cubicBezTo>
                    <a:lnTo>
                      <a:pt x="4723" y="18237"/>
                    </a:lnTo>
                    <a:lnTo>
                      <a:pt x="4723" y="29238"/>
                    </a:lnTo>
                    <a:lnTo>
                      <a:pt x="15561" y="29238"/>
                    </a:lnTo>
                    <a:cubicBezTo>
                      <a:pt x="20803" y="29238"/>
                      <a:pt x="23642" y="27600"/>
                      <a:pt x="23642" y="23778"/>
                    </a:cubicBezTo>
                    <a:close/>
                  </a:path>
                </a:pathLst>
              </a:custGeom>
              <a:solidFill>
                <a:schemeClr val="bg1"/>
              </a:solidFill>
              <a:ln w="0" cap="flat">
                <a:noFill/>
                <a:prstDash val="solid"/>
                <a:miter/>
              </a:ln>
            </p:spPr>
            <p:txBody>
              <a:bodyPr rtlCol="0" anchor="ctr"/>
              <a:lstStyle/>
              <a:p>
                <a:endParaRPr lang="en-GB" sz="1116" dirty="0"/>
              </a:p>
            </p:txBody>
          </p:sp>
          <p:sp>
            <p:nvSpPr>
              <p:cNvPr id="74" name="Freeform: Shape 74">
                <a:extLst>
                  <a:ext uri="{FF2B5EF4-FFF2-40B4-BE49-F238E27FC236}">
                    <a16:creationId xmlns:a16="http://schemas.microsoft.com/office/drawing/2014/main" id="{FBF3AD31-F5A1-E3D5-5978-B053D9A2E1A2}"/>
                  </a:ext>
                </a:extLst>
              </p:cNvPr>
              <p:cNvSpPr/>
              <p:nvPr/>
            </p:nvSpPr>
            <p:spPr>
              <a:xfrm>
                <a:off x="9528190" y="6515977"/>
                <a:ext cx="23969" cy="33033"/>
              </a:xfrm>
              <a:custGeom>
                <a:avLst/>
                <a:gdLst>
                  <a:gd name="connsiteX0" fmla="*/ 23970 w 23969"/>
                  <a:gd name="connsiteY0" fmla="*/ 28938 h 33033"/>
                  <a:gd name="connsiteX1" fmla="*/ 23970 w 23969"/>
                  <a:gd name="connsiteY1" fmla="*/ 33033 h 33033"/>
                  <a:gd name="connsiteX2" fmla="*/ 0 w 23969"/>
                  <a:gd name="connsiteY2" fmla="*/ 33033 h 33033"/>
                  <a:gd name="connsiteX3" fmla="*/ 0 w 23969"/>
                  <a:gd name="connsiteY3" fmla="*/ 0 h 33033"/>
                  <a:gd name="connsiteX4" fmla="*/ 23314 w 23969"/>
                  <a:gd name="connsiteY4" fmla="*/ 0 h 33033"/>
                  <a:gd name="connsiteX5" fmla="*/ 23314 w 23969"/>
                  <a:gd name="connsiteY5" fmla="*/ 4095 h 33033"/>
                  <a:gd name="connsiteX6" fmla="*/ 4723 w 23969"/>
                  <a:gd name="connsiteY6" fmla="*/ 4095 h 33033"/>
                  <a:gd name="connsiteX7" fmla="*/ 4723 w 23969"/>
                  <a:gd name="connsiteY7" fmla="*/ 14251 h 33033"/>
                  <a:gd name="connsiteX8" fmla="*/ 21267 w 23969"/>
                  <a:gd name="connsiteY8" fmla="*/ 14251 h 33033"/>
                  <a:gd name="connsiteX9" fmla="*/ 21267 w 23969"/>
                  <a:gd name="connsiteY9" fmla="*/ 18264 h 33033"/>
                  <a:gd name="connsiteX10" fmla="*/ 4723 w 23969"/>
                  <a:gd name="connsiteY10" fmla="*/ 18264 h 33033"/>
                  <a:gd name="connsiteX11" fmla="*/ 4723 w 23969"/>
                  <a:gd name="connsiteY11" fmla="*/ 28938 h 33033"/>
                  <a:gd name="connsiteX12" fmla="*/ 23970 w 23969"/>
                  <a:gd name="connsiteY12" fmla="*/ 28938 h 3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969" h="33033">
                    <a:moveTo>
                      <a:pt x="23970" y="28938"/>
                    </a:moveTo>
                    <a:lnTo>
                      <a:pt x="23970" y="33033"/>
                    </a:lnTo>
                    <a:lnTo>
                      <a:pt x="0" y="33033"/>
                    </a:lnTo>
                    <a:lnTo>
                      <a:pt x="0" y="0"/>
                    </a:lnTo>
                    <a:lnTo>
                      <a:pt x="23314" y="0"/>
                    </a:lnTo>
                    <a:lnTo>
                      <a:pt x="23314" y="4095"/>
                    </a:lnTo>
                    <a:lnTo>
                      <a:pt x="4723" y="4095"/>
                    </a:lnTo>
                    <a:lnTo>
                      <a:pt x="4723" y="14251"/>
                    </a:lnTo>
                    <a:lnTo>
                      <a:pt x="21267" y="14251"/>
                    </a:lnTo>
                    <a:lnTo>
                      <a:pt x="21267" y="18264"/>
                    </a:lnTo>
                    <a:lnTo>
                      <a:pt x="4723" y="18264"/>
                    </a:lnTo>
                    <a:lnTo>
                      <a:pt x="4723" y="28938"/>
                    </a:lnTo>
                    <a:lnTo>
                      <a:pt x="23970" y="28938"/>
                    </a:lnTo>
                    <a:close/>
                  </a:path>
                </a:pathLst>
              </a:custGeom>
              <a:solidFill>
                <a:schemeClr val="bg1"/>
              </a:solidFill>
              <a:ln w="0" cap="flat">
                <a:noFill/>
                <a:prstDash val="solid"/>
                <a:miter/>
              </a:ln>
            </p:spPr>
            <p:txBody>
              <a:bodyPr rtlCol="0" anchor="ctr"/>
              <a:lstStyle/>
              <a:p>
                <a:endParaRPr lang="en-GB" sz="1116" dirty="0"/>
              </a:p>
            </p:txBody>
          </p:sp>
          <p:sp>
            <p:nvSpPr>
              <p:cNvPr id="75" name="Freeform: Shape 75">
                <a:extLst>
                  <a:ext uri="{FF2B5EF4-FFF2-40B4-BE49-F238E27FC236}">
                    <a16:creationId xmlns:a16="http://schemas.microsoft.com/office/drawing/2014/main" id="{2F10F006-6F46-FBA2-E427-E2FDCA84219B}"/>
                  </a:ext>
                </a:extLst>
              </p:cNvPr>
              <p:cNvSpPr/>
              <p:nvPr/>
            </p:nvSpPr>
            <p:spPr>
              <a:xfrm>
                <a:off x="9559858" y="6515977"/>
                <a:ext cx="27245" cy="33033"/>
              </a:xfrm>
              <a:custGeom>
                <a:avLst/>
                <a:gdLst>
                  <a:gd name="connsiteX0" fmla="*/ 22086 w 27245"/>
                  <a:gd name="connsiteY0" fmla="*/ 33033 h 33033"/>
                  <a:gd name="connsiteX1" fmla="*/ 14960 w 27245"/>
                  <a:gd name="connsiteY1" fmla="*/ 22905 h 33033"/>
                  <a:gd name="connsiteX2" fmla="*/ 12886 w 27245"/>
                  <a:gd name="connsiteY2" fmla="*/ 22987 h 33033"/>
                  <a:gd name="connsiteX3" fmla="*/ 4723 w 27245"/>
                  <a:gd name="connsiteY3" fmla="*/ 22987 h 33033"/>
                  <a:gd name="connsiteX4" fmla="*/ 4723 w 27245"/>
                  <a:gd name="connsiteY4" fmla="*/ 33033 h 33033"/>
                  <a:gd name="connsiteX5" fmla="*/ 0 w 27245"/>
                  <a:gd name="connsiteY5" fmla="*/ 33033 h 33033"/>
                  <a:gd name="connsiteX6" fmla="*/ 0 w 27245"/>
                  <a:gd name="connsiteY6" fmla="*/ 0 h 33033"/>
                  <a:gd name="connsiteX7" fmla="*/ 12886 w 27245"/>
                  <a:gd name="connsiteY7" fmla="*/ 0 h 33033"/>
                  <a:gd name="connsiteX8" fmla="*/ 26672 w 27245"/>
                  <a:gd name="connsiteY8" fmla="*/ 11521 h 33033"/>
                  <a:gd name="connsiteX9" fmla="*/ 19410 w 27245"/>
                  <a:gd name="connsiteY9" fmla="*/ 21949 h 33033"/>
                  <a:gd name="connsiteX10" fmla="*/ 27246 w 27245"/>
                  <a:gd name="connsiteY10" fmla="*/ 33033 h 33033"/>
                  <a:gd name="connsiteX11" fmla="*/ 22113 w 27245"/>
                  <a:gd name="connsiteY11" fmla="*/ 33033 h 33033"/>
                  <a:gd name="connsiteX12" fmla="*/ 21949 w 27245"/>
                  <a:gd name="connsiteY12" fmla="*/ 11521 h 33033"/>
                  <a:gd name="connsiteX13" fmla="*/ 12749 w 27245"/>
                  <a:gd name="connsiteY13" fmla="*/ 4122 h 33033"/>
                  <a:gd name="connsiteX14" fmla="*/ 4723 w 27245"/>
                  <a:gd name="connsiteY14" fmla="*/ 4122 h 33033"/>
                  <a:gd name="connsiteX15" fmla="*/ 4723 w 27245"/>
                  <a:gd name="connsiteY15" fmla="*/ 18974 h 33033"/>
                  <a:gd name="connsiteX16" fmla="*/ 12749 w 27245"/>
                  <a:gd name="connsiteY16" fmla="*/ 18974 h 33033"/>
                  <a:gd name="connsiteX17" fmla="*/ 21949 w 27245"/>
                  <a:gd name="connsiteY17" fmla="*/ 11521 h 3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245" h="33033">
                    <a:moveTo>
                      <a:pt x="22086" y="33033"/>
                    </a:moveTo>
                    <a:lnTo>
                      <a:pt x="14960" y="22905"/>
                    </a:lnTo>
                    <a:cubicBezTo>
                      <a:pt x="14305" y="22959"/>
                      <a:pt x="13595" y="22987"/>
                      <a:pt x="12886" y="22987"/>
                    </a:cubicBezTo>
                    <a:lnTo>
                      <a:pt x="4723" y="22987"/>
                    </a:lnTo>
                    <a:lnTo>
                      <a:pt x="4723" y="33033"/>
                    </a:lnTo>
                    <a:lnTo>
                      <a:pt x="0" y="33033"/>
                    </a:lnTo>
                    <a:lnTo>
                      <a:pt x="0" y="0"/>
                    </a:lnTo>
                    <a:lnTo>
                      <a:pt x="12886" y="0"/>
                    </a:lnTo>
                    <a:cubicBezTo>
                      <a:pt x="21458" y="0"/>
                      <a:pt x="26672" y="4341"/>
                      <a:pt x="26672" y="11521"/>
                    </a:cubicBezTo>
                    <a:cubicBezTo>
                      <a:pt x="26672" y="16626"/>
                      <a:pt x="24024" y="20284"/>
                      <a:pt x="19410" y="21949"/>
                    </a:cubicBezTo>
                    <a:lnTo>
                      <a:pt x="27246" y="33033"/>
                    </a:lnTo>
                    <a:lnTo>
                      <a:pt x="22113" y="33033"/>
                    </a:lnTo>
                    <a:close/>
                    <a:moveTo>
                      <a:pt x="21949" y="11521"/>
                    </a:moveTo>
                    <a:cubicBezTo>
                      <a:pt x="21949" y="6798"/>
                      <a:pt x="18782" y="4122"/>
                      <a:pt x="12749" y="4122"/>
                    </a:cubicBezTo>
                    <a:lnTo>
                      <a:pt x="4723" y="4122"/>
                    </a:lnTo>
                    <a:lnTo>
                      <a:pt x="4723" y="18974"/>
                    </a:lnTo>
                    <a:lnTo>
                      <a:pt x="12749" y="18974"/>
                    </a:lnTo>
                    <a:cubicBezTo>
                      <a:pt x="18782" y="18974"/>
                      <a:pt x="21949" y="16244"/>
                      <a:pt x="21949" y="11521"/>
                    </a:cubicBezTo>
                    <a:close/>
                  </a:path>
                </a:pathLst>
              </a:custGeom>
              <a:solidFill>
                <a:schemeClr val="bg1"/>
              </a:solidFill>
              <a:ln w="0" cap="flat">
                <a:noFill/>
                <a:prstDash val="solid"/>
                <a:miter/>
              </a:ln>
            </p:spPr>
            <p:txBody>
              <a:bodyPr rtlCol="0" anchor="ctr"/>
              <a:lstStyle/>
              <a:p>
                <a:endParaRPr lang="en-GB" sz="1116" dirty="0"/>
              </a:p>
            </p:txBody>
          </p:sp>
          <p:sp>
            <p:nvSpPr>
              <p:cNvPr id="76" name="Freeform: Shape 76">
                <a:extLst>
                  <a:ext uri="{FF2B5EF4-FFF2-40B4-BE49-F238E27FC236}">
                    <a16:creationId xmlns:a16="http://schemas.microsoft.com/office/drawing/2014/main" id="{D2B1A245-C67F-19EB-E55A-6485AAB73EB0}"/>
                  </a:ext>
                </a:extLst>
              </p:cNvPr>
              <p:cNvSpPr/>
              <p:nvPr/>
            </p:nvSpPr>
            <p:spPr>
              <a:xfrm>
                <a:off x="9602665" y="6515595"/>
                <a:ext cx="24815" cy="33415"/>
              </a:xfrm>
              <a:custGeom>
                <a:avLst/>
                <a:gdLst>
                  <a:gd name="connsiteX0" fmla="*/ 24816 w 24815"/>
                  <a:gd name="connsiteY0" fmla="*/ 29320 h 33415"/>
                  <a:gd name="connsiteX1" fmla="*/ 24816 w 24815"/>
                  <a:gd name="connsiteY1" fmla="*/ 33415 h 33415"/>
                  <a:gd name="connsiteX2" fmla="*/ 1092 w 24815"/>
                  <a:gd name="connsiteY2" fmla="*/ 33415 h 33415"/>
                  <a:gd name="connsiteX3" fmla="*/ 1092 w 24815"/>
                  <a:gd name="connsiteY3" fmla="*/ 30194 h 33415"/>
                  <a:gd name="connsiteX4" fmla="*/ 14551 w 24815"/>
                  <a:gd name="connsiteY4" fmla="*/ 17226 h 33415"/>
                  <a:gd name="connsiteX5" fmla="*/ 18701 w 24815"/>
                  <a:gd name="connsiteY5" fmla="*/ 9664 h 33415"/>
                  <a:gd name="connsiteX6" fmla="*/ 11657 w 24815"/>
                  <a:gd name="connsiteY6" fmla="*/ 4204 h 33415"/>
                  <a:gd name="connsiteX7" fmla="*/ 3221 w 24815"/>
                  <a:gd name="connsiteY7" fmla="*/ 7781 h 33415"/>
                  <a:gd name="connsiteX8" fmla="*/ 0 w 24815"/>
                  <a:gd name="connsiteY8" fmla="*/ 4996 h 33415"/>
                  <a:gd name="connsiteX9" fmla="*/ 12067 w 24815"/>
                  <a:gd name="connsiteY9" fmla="*/ 0 h 33415"/>
                  <a:gd name="connsiteX10" fmla="*/ 23396 w 24815"/>
                  <a:gd name="connsiteY10" fmla="*/ 9200 h 33415"/>
                  <a:gd name="connsiteX11" fmla="*/ 17963 w 24815"/>
                  <a:gd name="connsiteY11" fmla="*/ 19574 h 33415"/>
                  <a:gd name="connsiteX12" fmla="*/ 7862 w 24815"/>
                  <a:gd name="connsiteY12" fmla="*/ 29293 h 33415"/>
                  <a:gd name="connsiteX13" fmla="*/ 24789 w 24815"/>
                  <a:gd name="connsiteY13" fmla="*/ 29293 h 3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15" h="33415">
                    <a:moveTo>
                      <a:pt x="24816" y="29320"/>
                    </a:moveTo>
                    <a:lnTo>
                      <a:pt x="24816" y="33415"/>
                    </a:lnTo>
                    <a:lnTo>
                      <a:pt x="1092" y="33415"/>
                    </a:lnTo>
                    <a:lnTo>
                      <a:pt x="1092" y="30194"/>
                    </a:lnTo>
                    <a:lnTo>
                      <a:pt x="14551" y="17226"/>
                    </a:lnTo>
                    <a:cubicBezTo>
                      <a:pt x="18045" y="13814"/>
                      <a:pt x="18701" y="11739"/>
                      <a:pt x="18701" y="9664"/>
                    </a:cubicBezTo>
                    <a:cubicBezTo>
                      <a:pt x="18701" y="6279"/>
                      <a:pt x="16298" y="4204"/>
                      <a:pt x="11657" y="4204"/>
                    </a:cubicBezTo>
                    <a:cubicBezTo>
                      <a:pt x="8108" y="4204"/>
                      <a:pt x="5242" y="5324"/>
                      <a:pt x="3221" y="7781"/>
                    </a:cubicBezTo>
                    <a:lnTo>
                      <a:pt x="0" y="4996"/>
                    </a:lnTo>
                    <a:cubicBezTo>
                      <a:pt x="2539" y="1829"/>
                      <a:pt x="6934" y="0"/>
                      <a:pt x="12067" y="0"/>
                    </a:cubicBezTo>
                    <a:cubicBezTo>
                      <a:pt x="18946" y="0"/>
                      <a:pt x="23396" y="3549"/>
                      <a:pt x="23396" y="9200"/>
                    </a:cubicBezTo>
                    <a:cubicBezTo>
                      <a:pt x="23396" y="12422"/>
                      <a:pt x="22441" y="15288"/>
                      <a:pt x="17963" y="19574"/>
                    </a:cubicBezTo>
                    <a:lnTo>
                      <a:pt x="7862" y="29293"/>
                    </a:lnTo>
                    <a:lnTo>
                      <a:pt x="24789" y="29293"/>
                    </a:lnTo>
                    <a:close/>
                  </a:path>
                </a:pathLst>
              </a:custGeom>
              <a:solidFill>
                <a:schemeClr val="bg1"/>
              </a:solidFill>
              <a:ln w="0" cap="flat">
                <a:noFill/>
                <a:prstDash val="solid"/>
                <a:miter/>
              </a:ln>
            </p:spPr>
            <p:txBody>
              <a:bodyPr rtlCol="0" anchor="ctr"/>
              <a:lstStyle/>
              <a:p>
                <a:endParaRPr lang="en-GB" sz="1116" dirty="0"/>
              </a:p>
            </p:txBody>
          </p:sp>
          <p:sp>
            <p:nvSpPr>
              <p:cNvPr id="77" name="Freeform: Shape 77">
                <a:extLst>
                  <a:ext uri="{FF2B5EF4-FFF2-40B4-BE49-F238E27FC236}">
                    <a16:creationId xmlns:a16="http://schemas.microsoft.com/office/drawing/2014/main" id="{ED2D5FD7-BD3B-2AB4-1E8D-AC57666A9EA0}"/>
                  </a:ext>
                </a:extLst>
              </p:cNvPr>
              <p:cNvSpPr/>
              <p:nvPr/>
            </p:nvSpPr>
            <p:spPr>
              <a:xfrm>
                <a:off x="9631248" y="6515595"/>
                <a:ext cx="26945" cy="33797"/>
              </a:xfrm>
              <a:custGeom>
                <a:avLst/>
                <a:gdLst>
                  <a:gd name="connsiteX0" fmla="*/ 0 w 26945"/>
                  <a:gd name="connsiteY0" fmla="*/ 16899 h 33797"/>
                  <a:gd name="connsiteX1" fmla="*/ 13486 w 26945"/>
                  <a:gd name="connsiteY1" fmla="*/ 0 h 33797"/>
                  <a:gd name="connsiteX2" fmla="*/ 26945 w 26945"/>
                  <a:gd name="connsiteY2" fmla="*/ 16899 h 33797"/>
                  <a:gd name="connsiteX3" fmla="*/ 13486 w 26945"/>
                  <a:gd name="connsiteY3" fmla="*/ 33798 h 33797"/>
                  <a:gd name="connsiteX4" fmla="*/ 0 w 26945"/>
                  <a:gd name="connsiteY4" fmla="*/ 16899 h 33797"/>
                  <a:gd name="connsiteX5" fmla="*/ 22222 w 26945"/>
                  <a:gd name="connsiteY5" fmla="*/ 16899 h 33797"/>
                  <a:gd name="connsiteX6" fmla="*/ 13486 w 26945"/>
                  <a:gd name="connsiteY6" fmla="*/ 4204 h 33797"/>
                  <a:gd name="connsiteX7" fmla="*/ 4723 w 26945"/>
                  <a:gd name="connsiteY7" fmla="*/ 16899 h 33797"/>
                  <a:gd name="connsiteX8" fmla="*/ 13486 w 26945"/>
                  <a:gd name="connsiteY8" fmla="*/ 29593 h 33797"/>
                  <a:gd name="connsiteX9" fmla="*/ 22222 w 26945"/>
                  <a:gd name="connsiteY9" fmla="*/ 16899 h 3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5" h="33797">
                    <a:moveTo>
                      <a:pt x="0" y="16899"/>
                    </a:moveTo>
                    <a:cubicBezTo>
                      <a:pt x="0" y="6143"/>
                      <a:pt x="5760" y="0"/>
                      <a:pt x="13486" y="0"/>
                    </a:cubicBezTo>
                    <a:cubicBezTo>
                      <a:pt x="21212" y="0"/>
                      <a:pt x="26945" y="6143"/>
                      <a:pt x="26945" y="16899"/>
                    </a:cubicBezTo>
                    <a:cubicBezTo>
                      <a:pt x="26945" y="27655"/>
                      <a:pt x="21185" y="33798"/>
                      <a:pt x="13486" y="33798"/>
                    </a:cubicBezTo>
                    <a:cubicBezTo>
                      <a:pt x="5788" y="33798"/>
                      <a:pt x="0" y="27655"/>
                      <a:pt x="0" y="16899"/>
                    </a:cubicBezTo>
                    <a:close/>
                    <a:moveTo>
                      <a:pt x="22222" y="16899"/>
                    </a:moveTo>
                    <a:cubicBezTo>
                      <a:pt x="22222" y="8463"/>
                      <a:pt x="18646" y="4204"/>
                      <a:pt x="13486" y="4204"/>
                    </a:cubicBezTo>
                    <a:cubicBezTo>
                      <a:pt x="8327" y="4204"/>
                      <a:pt x="4723" y="8463"/>
                      <a:pt x="4723" y="16899"/>
                    </a:cubicBezTo>
                    <a:cubicBezTo>
                      <a:pt x="4723" y="25335"/>
                      <a:pt x="8299" y="29593"/>
                      <a:pt x="13486" y="29593"/>
                    </a:cubicBezTo>
                    <a:cubicBezTo>
                      <a:pt x="18673" y="29593"/>
                      <a:pt x="22222" y="25335"/>
                      <a:pt x="22222" y="16899"/>
                    </a:cubicBezTo>
                    <a:close/>
                  </a:path>
                </a:pathLst>
              </a:custGeom>
              <a:solidFill>
                <a:schemeClr val="bg1"/>
              </a:solidFill>
              <a:ln w="0" cap="flat">
                <a:noFill/>
                <a:prstDash val="solid"/>
                <a:miter/>
              </a:ln>
            </p:spPr>
            <p:txBody>
              <a:bodyPr rtlCol="0" anchor="ctr"/>
              <a:lstStyle/>
              <a:p>
                <a:endParaRPr lang="en-GB" sz="1116" dirty="0"/>
              </a:p>
            </p:txBody>
          </p:sp>
          <p:sp>
            <p:nvSpPr>
              <p:cNvPr id="78" name="Freeform: Shape 78">
                <a:extLst>
                  <a:ext uri="{FF2B5EF4-FFF2-40B4-BE49-F238E27FC236}">
                    <a16:creationId xmlns:a16="http://schemas.microsoft.com/office/drawing/2014/main" id="{AD9C6803-36CE-A2BA-EA58-10044FB5FF53}"/>
                  </a:ext>
                </a:extLst>
              </p:cNvPr>
              <p:cNvSpPr/>
              <p:nvPr/>
            </p:nvSpPr>
            <p:spPr>
              <a:xfrm>
                <a:off x="9661033" y="6515595"/>
                <a:ext cx="24815" cy="33415"/>
              </a:xfrm>
              <a:custGeom>
                <a:avLst/>
                <a:gdLst>
                  <a:gd name="connsiteX0" fmla="*/ 24816 w 24815"/>
                  <a:gd name="connsiteY0" fmla="*/ 29320 h 33415"/>
                  <a:gd name="connsiteX1" fmla="*/ 24816 w 24815"/>
                  <a:gd name="connsiteY1" fmla="*/ 33415 h 33415"/>
                  <a:gd name="connsiteX2" fmla="*/ 1092 w 24815"/>
                  <a:gd name="connsiteY2" fmla="*/ 33415 h 33415"/>
                  <a:gd name="connsiteX3" fmla="*/ 1092 w 24815"/>
                  <a:gd name="connsiteY3" fmla="*/ 30194 h 33415"/>
                  <a:gd name="connsiteX4" fmla="*/ 14551 w 24815"/>
                  <a:gd name="connsiteY4" fmla="*/ 17226 h 33415"/>
                  <a:gd name="connsiteX5" fmla="*/ 18701 w 24815"/>
                  <a:gd name="connsiteY5" fmla="*/ 9664 h 33415"/>
                  <a:gd name="connsiteX6" fmla="*/ 11657 w 24815"/>
                  <a:gd name="connsiteY6" fmla="*/ 4204 h 33415"/>
                  <a:gd name="connsiteX7" fmla="*/ 3221 w 24815"/>
                  <a:gd name="connsiteY7" fmla="*/ 7781 h 33415"/>
                  <a:gd name="connsiteX8" fmla="*/ 0 w 24815"/>
                  <a:gd name="connsiteY8" fmla="*/ 4996 h 33415"/>
                  <a:gd name="connsiteX9" fmla="*/ 12067 w 24815"/>
                  <a:gd name="connsiteY9" fmla="*/ 0 h 33415"/>
                  <a:gd name="connsiteX10" fmla="*/ 23396 w 24815"/>
                  <a:gd name="connsiteY10" fmla="*/ 9200 h 33415"/>
                  <a:gd name="connsiteX11" fmla="*/ 17963 w 24815"/>
                  <a:gd name="connsiteY11" fmla="*/ 19574 h 33415"/>
                  <a:gd name="connsiteX12" fmla="*/ 7862 w 24815"/>
                  <a:gd name="connsiteY12" fmla="*/ 29293 h 33415"/>
                  <a:gd name="connsiteX13" fmla="*/ 24788 w 24815"/>
                  <a:gd name="connsiteY13" fmla="*/ 29293 h 3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15" h="33415">
                    <a:moveTo>
                      <a:pt x="24816" y="29320"/>
                    </a:moveTo>
                    <a:lnTo>
                      <a:pt x="24816" y="33415"/>
                    </a:lnTo>
                    <a:lnTo>
                      <a:pt x="1092" y="33415"/>
                    </a:lnTo>
                    <a:lnTo>
                      <a:pt x="1092" y="30194"/>
                    </a:lnTo>
                    <a:lnTo>
                      <a:pt x="14551" y="17226"/>
                    </a:lnTo>
                    <a:cubicBezTo>
                      <a:pt x="18045" y="13814"/>
                      <a:pt x="18701" y="11739"/>
                      <a:pt x="18701" y="9664"/>
                    </a:cubicBezTo>
                    <a:cubicBezTo>
                      <a:pt x="18701" y="6279"/>
                      <a:pt x="16298" y="4204"/>
                      <a:pt x="11657" y="4204"/>
                    </a:cubicBezTo>
                    <a:cubicBezTo>
                      <a:pt x="8108" y="4204"/>
                      <a:pt x="5242" y="5324"/>
                      <a:pt x="3221" y="7781"/>
                    </a:cubicBezTo>
                    <a:lnTo>
                      <a:pt x="0" y="4996"/>
                    </a:lnTo>
                    <a:cubicBezTo>
                      <a:pt x="2539" y="1829"/>
                      <a:pt x="6934" y="0"/>
                      <a:pt x="12067" y="0"/>
                    </a:cubicBezTo>
                    <a:cubicBezTo>
                      <a:pt x="18946" y="0"/>
                      <a:pt x="23396" y="3549"/>
                      <a:pt x="23396" y="9200"/>
                    </a:cubicBezTo>
                    <a:cubicBezTo>
                      <a:pt x="23396" y="12422"/>
                      <a:pt x="22441" y="15288"/>
                      <a:pt x="17963" y="19574"/>
                    </a:cubicBezTo>
                    <a:lnTo>
                      <a:pt x="7862" y="29293"/>
                    </a:lnTo>
                    <a:lnTo>
                      <a:pt x="24788" y="29293"/>
                    </a:lnTo>
                    <a:close/>
                  </a:path>
                </a:pathLst>
              </a:custGeom>
              <a:solidFill>
                <a:schemeClr val="bg1"/>
              </a:solidFill>
              <a:ln w="0" cap="flat">
                <a:noFill/>
                <a:prstDash val="solid"/>
                <a:miter/>
              </a:ln>
            </p:spPr>
            <p:txBody>
              <a:bodyPr rtlCol="0" anchor="ctr"/>
              <a:lstStyle/>
              <a:p>
                <a:endParaRPr lang="en-GB" sz="1116" dirty="0"/>
              </a:p>
            </p:txBody>
          </p:sp>
          <p:sp>
            <p:nvSpPr>
              <p:cNvPr id="79" name="Freeform: Shape 79">
                <a:extLst>
                  <a:ext uri="{FF2B5EF4-FFF2-40B4-BE49-F238E27FC236}">
                    <a16:creationId xmlns:a16="http://schemas.microsoft.com/office/drawing/2014/main" id="{E91407E1-39A2-7556-A05A-B51B60EB0F62}"/>
                  </a:ext>
                </a:extLst>
              </p:cNvPr>
              <p:cNvSpPr/>
              <p:nvPr/>
            </p:nvSpPr>
            <p:spPr>
              <a:xfrm>
                <a:off x="9688797" y="6515977"/>
                <a:ext cx="24897" cy="33005"/>
              </a:xfrm>
              <a:custGeom>
                <a:avLst/>
                <a:gdLst>
                  <a:gd name="connsiteX0" fmla="*/ 24898 w 24897"/>
                  <a:gd name="connsiteY0" fmla="*/ 0 h 33005"/>
                  <a:gd name="connsiteX1" fmla="*/ 24898 w 24897"/>
                  <a:gd name="connsiteY1" fmla="*/ 3194 h 33005"/>
                  <a:gd name="connsiteX2" fmla="*/ 11548 w 24897"/>
                  <a:gd name="connsiteY2" fmla="*/ 33006 h 33005"/>
                  <a:gd name="connsiteX3" fmla="*/ 6552 w 24897"/>
                  <a:gd name="connsiteY3" fmla="*/ 33006 h 33005"/>
                  <a:gd name="connsiteX4" fmla="*/ 19629 w 24897"/>
                  <a:gd name="connsiteY4" fmla="*/ 4095 h 33005"/>
                  <a:gd name="connsiteX5" fmla="*/ 4532 w 24897"/>
                  <a:gd name="connsiteY5" fmla="*/ 4095 h 33005"/>
                  <a:gd name="connsiteX6" fmla="*/ 4532 w 24897"/>
                  <a:gd name="connsiteY6" fmla="*/ 9992 h 33005"/>
                  <a:gd name="connsiteX7" fmla="*/ 0 w 24897"/>
                  <a:gd name="connsiteY7" fmla="*/ 9992 h 33005"/>
                  <a:gd name="connsiteX8" fmla="*/ 0 w 24897"/>
                  <a:gd name="connsiteY8" fmla="*/ 0 h 33005"/>
                  <a:gd name="connsiteX9" fmla="*/ 24898 w 24897"/>
                  <a:gd name="connsiteY9" fmla="*/ 0 h 3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97" h="33005">
                    <a:moveTo>
                      <a:pt x="24898" y="0"/>
                    </a:moveTo>
                    <a:lnTo>
                      <a:pt x="24898" y="3194"/>
                    </a:lnTo>
                    <a:lnTo>
                      <a:pt x="11548" y="33006"/>
                    </a:lnTo>
                    <a:lnTo>
                      <a:pt x="6552" y="33006"/>
                    </a:lnTo>
                    <a:lnTo>
                      <a:pt x="19629" y="4095"/>
                    </a:lnTo>
                    <a:lnTo>
                      <a:pt x="4532" y="4095"/>
                    </a:lnTo>
                    <a:lnTo>
                      <a:pt x="4532" y="9992"/>
                    </a:lnTo>
                    <a:lnTo>
                      <a:pt x="0" y="9992"/>
                    </a:lnTo>
                    <a:lnTo>
                      <a:pt x="0" y="0"/>
                    </a:lnTo>
                    <a:lnTo>
                      <a:pt x="24898" y="0"/>
                    </a:lnTo>
                    <a:close/>
                  </a:path>
                </a:pathLst>
              </a:custGeom>
              <a:solidFill>
                <a:schemeClr val="bg1"/>
              </a:solidFill>
              <a:ln w="0" cap="flat">
                <a:noFill/>
                <a:prstDash val="solid"/>
                <a:miter/>
              </a:ln>
            </p:spPr>
            <p:txBody>
              <a:bodyPr rtlCol="0" anchor="ctr"/>
              <a:lstStyle/>
              <a:p>
                <a:endParaRPr lang="en-GB" sz="1116" dirty="0"/>
              </a:p>
            </p:txBody>
          </p:sp>
          <p:sp>
            <p:nvSpPr>
              <p:cNvPr id="80" name="Freeform: Shape 80">
                <a:extLst>
                  <a:ext uri="{FF2B5EF4-FFF2-40B4-BE49-F238E27FC236}">
                    <a16:creationId xmlns:a16="http://schemas.microsoft.com/office/drawing/2014/main" id="{A7FC5F40-B1B0-6334-C364-59770D994047}"/>
                  </a:ext>
                </a:extLst>
              </p:cNvPr>
              <p:cNvSpPr/>
              <p:nvPr/>
            </p:nvSpPr>
            <p:spPr>
              <a:xfrm>
                <a:off x="8942111" y="6515977"/>
                <a:ext cx="14250" cy="33033"/>
              </a:xfrm>
              <a:custGeom>
                <a:avLst/>
                <a:gdLst>
                  <a:gd name="connsiteX0" fmla="*/ 14251 w 14250"/>
                  <a:gd name="connsiteY0" fmla="*/ 0 h 33033"/>
                  <a:gd name="connsiteX1" fmla="*/ 14251 w 14250"/>
                  <a:gd name="connsiteY1" fmla="*/ 33033 h 33033"/>
                  <a:gd name="connsiteX2" fmla="*/ 6607 w 14250"/>
                  <a:gd name="connsiteY2" fmla="*/ 33033 h 33033"/>
                  <a:gd name="connsiteX3" fmla="*/ 6607 w 14250"/>
                  <a:gd name="connsiteY3" fmla="*/ 6143 h 33033"/>
                  <a:gd name="connsiteX4" fmla="*/ 0 w 14250"/>
                  <a:gd name="connsiteY4" fmla="*/ 6143 h 33033"/>
                  <a:gd name="connsiteX5" fmla="*/ 0 w 14250"/>
                  <a:gd name="connsiteY5" fmla="*/ 0 h 33033"/>
                  <a:gd name="connsiteX6" fmla="*/ 14251 w 14250"/>
                  <a:gd name="connsiteY6" fmla="*/ 0 h 3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50" h="33033">
                    <a:moveTo>
                      <a:pt x="14251" y="0"/>
                    </a:moveTo>
                    <a:lnTo>
                      <a:pt x="14251" y="33033"/>
                    </a:lnTo>
                    <a:lnTo>
                      <a:pt x="6607" y="33033"/>
                    </a:lnTo>
                    <a:lnTo>
                      <a:pt x="6607" y="6143"/>
                    </a:lnTo>
                    <a:lnTo>
                      <a:pt x="0" y="6143"/>
                    </a:lnTo>
                    <a:lnTo>
                      <a:pt x="0" y="0"/>
                    </a:lnTo>
                    <a:lnTo>
                      <a:pt x="14251" y="0"/>
                    </a:lnTo>
                    <a:close/>
                  </a:path>
                </a:pathLst>
              </a:custGeom>
              <a:solidFill>
                <a:schemeClr val="bg1"/>
              </a:solidFill>
              <a:ln w="0" cap="flat">
                <a:noFill/>
                <a:prstDash val="solid"/>
                <a:miter/>
              </a:ln>
            </p:spPr>
            <p:txBody>
              <a:bodyPr rtlCol="0" anchor="ctr"/>
              <a:lstStyle/>
              <a:p>
                <a:endParaRPr lang="en-GB" sz="1116" dirty="0"/>
              </a:p>
            </p:txBody>
          </p:sp>
        </p:grpSp>
        <p:pic>
          <p:nvPicPr>
            <p:cNvPr id="51" name="Graphic 50">
              <a:extLst>
                <a:ext uri="{FF2B5EF4-FFF2-40B4-BE49-F238E27FC236}">
                  <a16:creationId xmlns:a16="http://schemas.microsoft.com/office/drawing/2014/main" id="{217ACE53-9A52-108D-FA24-52B532444BB0}"/>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59216" t="41223" r="21375" b="29196"/>
            <a:stretch/>
          </p:blipFill>
          <p:spPr>
            <a:xfrm>
              <a:off x="10115775" y="5995736"/>
              <a:ext cx="654850" cy="561132"/>
            </a:xfrm>
            <a:prstGeom prst="rect">
              <a:avLst/>
            </a:prstGeom>
          </p:spPr>
        </p:pic>
        <p:pic>
          <p:nvPicPr>
            <p:cNvPr id="52" name="Picture 4" descr="WSO | World Stroke Organization">
              <a:extLst>
                <a:ext uri="{FF2B5EF4-FFF2-40B4-BE49-F238E27FC236}">
                  <a16:creationId xmlns:a16="http://schemas.microsoft.com/office/drawing/2014/main" id="{3D7CDB9E-C24D-B168-DFCA-BCB65B3932FD}"/>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0777938" y="6077903"/>
              <a:ext cx="756721" cy="397279"/>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Straight Connector 52">
              <a:extLst>
                <a:ext uri="{FF2B5EF4-FFF2-40B4-BE49-F238E27FC236}">
                  <a16:creationId xmlns:a16="http://schemas.microsoft.com/office/drawing/2014/main" id="{418A6E9C-B52E-5950-76C5-A8793438C200}"/>
                </a:ext>
              </a:extLst>
            </p:cNvPr>
            <p:cNvCxnSpPr/>
            <p:nvPr/>
          </p:nvCxnSpPr>
          <p:spPr>
            <a:xfrm>
              <a:off x="8685007" y="5893266"/>
              <a:ext cx="0" cy="74061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4" name="Picture 53" descr="A black background with a gold corner&#10;&#10;Description automatically generated">
              <a:extLst>
                <a:ext uri="{FF2B5EF4-FFF2-40B4-BE49-F238E27FC236}">
                  <a16:creationId xmlns:a16="http://schemas.microsoft.com/office/drawing/2014/main" id="{FA5000CA-3FE8-CAAF-AA0A-31003E6FD0C9}"/>
                </a:ext>
              </a:extLst>
            </p:cNvPr>
            <p:cNvPicPr>
              <a:picLocks noChangeAspect="1"/>
            </p:cNvPicPr>
            <p:nvPr/>
          </p:nvPicPr>
          <p:blipFill rotWithShape="1">
            <a:blip r:embed="rId11"/>
            <a:srcRect r="61640" b="68237"/>
            <a:stretch/>
          </p:blipFill>
          <p:spPr>
            <a:xfrm>
              <a:off x="7909197" y="5879288"/>
              <a:ext cx="577578" cy="787709"/>
            </a:xfrm>
            <a:prstGeom prst="rect">
              <a:avLst/>
            </a:prstGeom>
          </p:spPr>
        </p:pic>
      </p:grpSp>
    </p:spTree>
    <p:extLst>
      <p:ext uri="{BB962C8B-B14F-4D97-AF65-F5344CB8AC3E}">
        <p14:creationId xmlns:p14="http://schemas.microsoft.com/office/powerpoint/2010/main" val="115720310"/>
      </p:ext>
    </p:extLst>
  </p:cSld>
  <p:clrMapOvr>
    <a:masterClrMapping/>
  </p:clrMapOvr>
  <p:extLst>
    <p:ext uri="{DCECCB84-F9BA-43D5-87BE-67443E8EF086}">
      <p15:sldGuideLst xmlns:p15="http://schemas.microsoft.com/office/powerpoint/2012/main">
        <p15:guide id="1" pos="158" userDrawn="1">
          <p15:clr>
            <a:srgbClr val="FBAE40"/>
          </p15:clr>
        </p15:guide>
        <p15:guide id="2" pos="4604" userDrawn="1">
          <p15:clr>
            <a:srgbClr val="FBAE40"/>
          </p15:clr>
        </p15:guide>
        <p15:guide id="3" orient="horz" pos="1678" userDrawn="1">
          <p15:clr>
            <a:srgbClr val="FBAE40"/>
          </p15:clr>
        </p15:guide>
        <p15:guide id="4" orient="horz" pos="839" userDrawn="1">
          <p15:clr>
            <a:srgbClr val="FBAE40"/>
          </p15:clr>
        </p15:guide>
        <p15:guide id="5" orient="horz" pos="771" userDrawn="1">
          <p15:clr>
            <a:srgbClr val="FBAE40"/>
          </p15:clr>
        </p15:guide>
        <p15:guide id="6" orient="horz" pos="703" userDrawn="1">
          <p15:clr>
            <a:srgbClr val="FBAE40"/>
          </p15:clr>
        </p15:guide>
        <p15:guide id="7" orient="horz" pos="281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0899BC-E3D6-2719-5B60-96743074D3C8}"/>
              </a:ext>
            </a:extLst>
          </p:cNvPr>
          <p:cNvSpPr/>
          <p:nvPr userDrawn="1"/>
        </p:nvSpPr>
        <p:spPr>
          <a:xfrm>
            <a:off x="0" y="1"/>
            <a:ext cx="7559675" cy="1118234"/>
          </a:xfrm>
          <a:prstGeom prst="rect">
            <a:avLst/>
          </a:prstGeom>
          <a:solidFill>
            <a:srgbClr val="75C0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258470" y="231395"/>
            <a:ext cx="6098786" cy="665585"/>
          </a:xfrm>
        </p:spPr>
        <p:txBody>
          <a:bodyPr lIns="0" tIns="0" rIns="0" bIns="0">
            <a:normAutofit/>
          </a:bodyPr>
          <a:lstStyle>
            <a:lvl1pPr>
              <a:defRPr sz="2000" b="1">
                <a:solidFill>
                  <a:schemeClr val="bg1"/>
                </a:solidFill>
              </a:defRPr>
            </a:lvl1pPr>
          </a:lstStyle>
          <a:p>
            <a:r>
              <a:rPr lang="en-GB" dirty="0"/>
              <a:t>Click to edit Master </a:t>
            </a:r>
            <a:r>
              <a:rPr lang="en-GB"/>
              <a:t>title style</a:t>
            </a:r>
            <a:endParaRPr lang="en-GB" dirty="0"/>
          </a:p>
        </p:txBody>
      </p:sp>
      <p:sp>
        <p:nvSpPr>
          <p:cNvPr id="4" name="Date Placeholder 3"/>
          <p:cNvSpPr>
            <a:spLocks noGrp="1"/>
          </p:cNvSpPr>
          <p:nvPr>
            <p:ph type="dt" sz="half" idx="10"/>
          </p:nvPr>
        </p:nvSpPr>
        <p:spPr/>
        <p:txBody>
          <a:bodyPr/>
          <a:lstStyle/>
          <a:p>
            <a:fld id="{C764DE79-268F-4C1A-8933-263129D2AF90}" type="datetimeFigureOut">
              <a:rPr lang="en-GB" smtClean="0"/>
              <a:t>20/11/2024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F63A3B-78C7-47BE-AE5E-E10140E04643}" type="slidenum">
              <a:rPr lang="en-GB" smtClean="0"/>
              <a:t>‹#›</a:t>
            </a:fld>
            <a:endParaRPr lang="en-GB" dirty="0"/>
          </a:p>
        </p:txBody>
      </p:sp>
      <p:sp>
        <p:nvSpPr>
          <p:cNvPr id="9" name="Rectangle 8">
            <a:extLst>
              <a:ext uri="{FF2B5EF4-FFF2-40B4-BE49-F238E27FC236}">
                <a16:creationId xmlns:a16="http://schemas.microsoft.com/office/drawing/2014/main" id="{E14BB73E-7FFE-B0E8-3909-0DD52212AE6F}"/>
              </a:ext>
            </a:extLst>
          </p:cNvPr>
          <p:cNvSpPr/>
          <p:nvPr userDrawn="1"/>
        </p:nvSpPr>
        <p:spPr>
          <a:xfrm>
            <a:off x="0" y="4851133"/>
            <a:ext cx="7559675" cy="476517"/>
          </a:xfrm>
          <a:prstGeom prst="rect">
            <a:avLst/>
          </a:prstGeom>
          <a:solidFill>
            <a:srgbClr val="005778"/>
          </a:solidFill>
          <a:ln>
            <a:solidFill>
              <a:srgbClr val="0057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32879621-0171-3A2C-BE1A-490C700CF68D}"/>
              </a:ext>
            </a:extLst>
          </p:cNvPr>
          <p:cNvSpPr txBox="1"/>
          <p:nvPr userDrawn="1"/>
        </p:nvSpPr>
        <p:spPr>
          <a:xfrm>
            <a:off x="1941775" y="4927906"/>
            <a:ext cx="3676123" cy="307777"/>
          </a:xfrm>
          <a:prstGeom prst="rect">
            <a:avLst/>
          </a:prstGeom>
          <a:noFill/>
        </p:spPr>
        <p:txBody>
          <a:bodyPr wrap="square" rtlCol="0">
            <a:spAutoFit/>
          </a:bodyPr>
          <a:lstStyle/>
          <a:p>
            <a:pPr algn="ctr"/>
            <a:r>
              <a:rPr lang="en-GB" sz="1400" dirty="0">
                <a:solidFill>
                  <a:schemeClr val="bg1"/>
                </a:solidFill>
                <a:latin typeface="+mj-lt"/>
              </a:rPr>
              <a:t>REGIONAL STEERING COMMITTEE </a:t>
            </a:r>
          </a:p>
        </p:txBody>
      </p:sp>
      <p:sp>
        <p:nvSpPr>
          <p:cNvPr id="38" name="Content Placeholder 2">
            <a:extLst>
              <a:ext uri="{FF2B5EF4-FFF2-40B4-BE49-F238E27FC236}">
                <a16:creationId xmlns:a16="http://schemas.microsoft.com/office/drawing/2014/main" id="{B76356A0-850D-6D32-CB16-2321DD44B09B}"/>
              </a:ext>
            </a:extLst>
          </p:cNvPr>
          <p:cNvSpPr>
            <a:spLocks noGrp="1"/>
          </p:cNvSpPr>
          <p:nvPr>
            <p:ph idx="1"/>
          </p:nvPr>
        </p:nvSpPr>
        <p:spPr>
          <a:xfrm>
            <a:off x="258470" y="1340004"/>
            <a:ext cx="6995770" cy="3101367"/>
          </a:xfrm>
        </p:spPr>
        <p:txBody>
          <a:bodyPr lIns="0" tIns="0" rIns="0" bIns="0">
            <a:normAutofit/>
          </a:bodyPr>
          <a:lstStyle>
            <a:lvl1pPr>
              <a:defRPr sz="1800"/>
            </a:lvl1pPr>
            <a:lvl2pPr>
              <a:defRPr sz="1600"/>
            </a:lvl2pPr>
            <a:lvl3pPr>
              <a:defRPr sz="1200"/>
            </a:lvl3pPr>
            <a:lvl4pPr>
              <a:defRPr sz="1100"/>
            </a:lvl4pPr>
            <a:lvl5pPr>
              <a:defRPr sz="1100"/>
            </a:lvl5pPr>
          </a:lstStyle>
          <a:p>
            <a:pPr lvl="0"/>
            <a:r>
              <a:rPr lang="en-GB" dirty="0"/>
              <a:t>Click to edit Master text styles</a:t>
            </a:r>
          </a:p>
          <a:p>
            <a:pPr lvl="1"/>
            <a:r>
              <a:rPr lang="en-GB" dirty="0"/>
              <a:t>Second level</a:t>
            </a:r>
          </a:p>
        </p:txBody>
      </p:sp>
      <p:grpSp>
        <p:nvGrpSpPr>
          <p:cNvPr id="3" name="Group 2">
            <a:extLst>
              <a:ext uri="{FF2B5EF4-FFF2-40B4-BE49-F238E27FC236}">
                <a16:creationId xmlns:a16="http://schemas.microsoft.com/office/drawing/2014/main" id="{21B798C4-54BF-D27B-6280-E0A4D8C20762}"/>
              </a:ext>
            </a:extLst>
          </p:cNvPr>
          <p:cNvGrpSpPr/>
          <p:nvPr userDrawn="1"/>
        </p:nvGrpSpPr>
        <p:grpSpPr>
          <a:xfrm>
            <a:off x="169019" y="4979504"/>
            <a:ext cx="1492535" cy="191711"/>
            <a:chOff x="9472137" y="4376375"/>
            <a:chExt cx="2880759" cy="370024"/>
          </a:xfrm>
        </p:grpSpPr>
        <p:sp>
          <p:nvSpPr>
            <p:cNvPr id="8" name="bg object 57">
              <a:extLst>
                <a:ext uri="{FF2B5EF4-FFF2-40B4-BE49-F238E27FC236}">
                  <a16:creationId xmlns:a16="http://schemas.microsoft.com/office/drawing/2014/main" id="{357B943A-46D8-A05D-667C-C024FB96C1EB}"/>
                </a:ext>
              </a:extLst>
            </p:cNvPr>
            <p:cNvSpPr/>
            <p:nvPr/>
          </p:nvSpPr>
          <p:spPr>
            <a:xfrm>
              <a:off x="10147897" y="4482371"/>
              <a:ext cx="2204999" cy="181720"/>
            </a:xfrm>
            <a:custGeom>
              <a:avLst/>
              <a:gdLst/>
              <a:ahLst/>
              <a:cxnLst/>
              <a:rect l="l" t="t" r="r" b="b"/>
              <a:pathLst>
                <a:path w="4253230" h="350519">
                  <a:moveTo>
                    <a:pt x="157310" y="34409"/>
                  </a:moveTo>
                  <a:lnTo>
                    <a:pt x="120931" y="34409"/>
                  </a:lnTo>
                  <a:lnTo>
                    <a:pt x="120931" y="347060"/>
                  </a:lnTo>
                  <a:lnTo>
                    <a:pt x="157310" y="347060"/>
                  </a:lnTo>
                  <a:lnTo>
                    <a:pt x="157310" y="34409"/>
                  </a:lnTo>
                  <a:close/>
                </a:path>
                <a:path w="4253230" h="350519">
                  <a:moveTo>
                    <a:pt x="278239" y="2946"/>
                  </a:moveTo>
                  <a:lnTo>
                    <a:pt x="0" y="2946"/>
                  </a:lnTo>
                  <a:lnTo>
                    <a:pt x="0" y="34409"/>
                  </a:lnTo>
                  <a:lnTo>
                    <a:pt x="278239" y="34409"/>
                  </a:lnTo>
                  <a:lnTo>
                    <a:pt x="278239" y="2946"/>
                  </a:lnTo>
                  <a:close/>
                </a:path>
                <a:path w="4253230" h="350519">
                  <a:moveTo>
                    <a:pt x="372619" y="2946"/>
                  </a:moveTo>
                  <a:lnTo>
                    <a:pt x="336243" y="2946"/>
                  </a:lnTo>
                  <a:lnTo>
                    <a:pt x="336243" y="347060"/>
                  </a:lnTo>
                  <a:lnTo>
                    <a:pt x="372619" y="347060"/>
                  </a:lnTo>
                  <a:lnTo>
                    <a:pt x="372619" y="188276"/>
                  </a:lnTo>
                  <a:lnTo>
                    <a:pt x="623823" y="188276"/>
                  </a:lnTo>
                  <a:lnTo>
                    <a:pt x="623823" y="156324"/>
                  </a:lnTo>
                  <a:lnTo>
                    <a:pt x="372619" y="156324"/>
                  </a:lnTo>
                  <a:lnTo>
                    <a:pt x="372619" y="2946"/>
                  </a:lnTo>
                  <a:close/>
                </a:path>
                <a:path w="4253230" h="350519">
                  <a:moveTo>
                    <a:pt x="623823" y="188276"/>
                  </a:moveTo>
                  <a:lnTo>
                    <a:pt x="587937" y="188276"/>
                  </a:lnTo>
                  <a:lnTo>
                    <a:pt x="587937" y="347060"/>
                  </a:lnTo>
                  <a:lnTo>
                    <a:pt x="623823" y="347060"/>
                  </a:lnTo>
                  <a:lnTo>
                    <a:pt x="623823" y="188276"/>
                  </a:lnTo>
                  <a:close/>
                </a:path>
                <a:path w="4253230" h="350519">
                  <a:moveTo>
                    <a:pt x="623823" y="2946"/>
                  </a:moveTo>
                  <a:lnTo>
                    <a:pt x="587937" y="2946"/>
                  </a:lnTo>
                  <a:lnTo>
                    <a:pt x="587937" y="156324"/>
                  </a:lnTo>
                  <a:lnTo>
                    <a:pt x="623823" y="156324"/>
                  </a:lnTo>
                  <a:lnTo>
                    <a:pt x="623823" y="2946"/>
                  </a:lnTo>
                  <a:close/>
                </a:path>
                <a:path w="4253230" h="350519">
                  <a:moveTo>
                    <a:pt x="971860" y="2946"/>
                  </a:moveTo>
                  <a:lnTo>
                    <a:pt x="735897" y="2946"/>
                  </a:lnTo>
                  <a:lnTo>
                    <a:pt x="735897" y="347060"/>
                  </a:lnTo>
                  <a:lnTo>
                    <a:pt x="979234" y="347060"/>
                  </a:lnTo>
                  <a:lnTo>
                    <a:pt x="979234" y="315598"/>
                  </a:lnTo>
                  <a:lnTo>
                    <a:pt x="772277" y="315598"/>
                  </a:lnTo>
                  <a:lnTo>
                    <a:pt x="772277" y="187786"/>
                  </a:lnTo>
                  <a:lnTo>
                    <a:pt x="950232" y="187786"/>
                  </a:lnTo>
                  <a:lnTo>
                    <a:pt x="950232" y="156814"/>
                  </a:lnTo>
                  <a:lnTo>
                    <a:pt x="772277" y="156814"/>
                  </a:lnTo>
                  <a:lnTo>
                    <a:pt x="772277" y="34409"/>
                  </a:lnTo>
                  <a:lnTo>
                    <a:pt x="971860" y="34409"/>
                  </a:lnTo>
                  <a:lnTo>
                    <a:pt x="971860" y="2946"/>
                  </a:lnTo>
                  <a:close/>
                </a:path>
                <a:path w="4253230" h="350519">
                  <a:moveTo>
                    <a:pt x="1223548" y="2946"/>
                  </a:moveTo>
                  <a:lnTo>
                    <a:pt x="1193559" y="2946"/>
                  </a:lnTo>
                  <a:lnTo>
                    <a:pt x="1193559" y="347060"/>
                  </a:lnTo>
                  <a:lnTo>
                    <a:pt x="1228462" y="347060"/>
                  </a:lnTo>
                  <a:lnTo>
                    <a:pt x="1228462" y="73245"/>
                  </a:lnTo>
                  <a:lnTo>
                    <a:pt x="1264723" y="73245"/>
                  </a:lnTo>
                  <a:lnTo>
                    <a:pt x="1223548" y="2946"/>
                  </a:lnTo>
                  <a:close/>
                </a:path>
                <a:path w="4253230" h="350519">
                  <a:moveTo>
                    <a:pt x="1550944" y="71771"/>
                  </a:moveTo>
                  <a:lnTo>
                    <a:pt x="1516042" y="71771"/>
                  </a:lnTo>
                  <a:lnTo>
                    <a:pt x="1516042" y="347060"/>
                  </a:lnTo>
                  <a:lnTo>
                    <a:pt x="1550944" y="347060"/>
                  </a:lnTo>
                  <a:lnTo>
                    <a:pt x="1550944" y="71771"/>
                  </a:lnTo>
                  <a:close/>
                </a:path>
                <a:path w="4253230" h="350519">
                  <a:moveTo>
                    <a:pt x="1264723" y="73245"/>
                  </a:moveTo>
                  <a:lnTo>
                    <a:pt x="1228462" y="73245"/>
                  </a:lnTo>
                  <a:lnTo>
                    <a:pt x="1363651" y="303311"/>
                  </a:lnTo>
                  <a:lnTo>
                    <a:pt x="1380856" y="303311"/>
                  </a:lnTo>
                  <a:lnTo>
                    <a:pt x="1407261" y="258084"/>
                  </a:lnTo>
                  <a:lnTo>
                    <a:pt x="1372988" y="258084"/>
                  </a:lnTo>
                  <a:lnTo>
                    <a:pt x="1264723" y="73245"/>
                  </a:lnTo>
                  <a:close/>
                </a:path>
                <a:path w="4253230" h="350519">
                  <a:moveTo>
                    <a:pt x="1550944" y="2946"/>
                  </a:moveTo>
                  <a:lnTo>
                    <a:pt x="1520959" y="2946"/>
                  </a:lnTo>
                  <a:lnTo>
                    <a:pt x="1372988" y="258084"/>
                  </a:lnTo>
                  <a:lnTo>
                    <a:pt x="1407261" y="258084"/>
                  </a:lnTo>
                  <a:lnTo>
                    <a:pt x="1516042" y="71771"/>
                  </a:lnTo>
                  <a:lnTo>
                    <a:pt x="1550944" y="71771"/>
                  </a:lnTo>
                  <a:lnTo>
                    <a:pt x="1550944" y="2946"/>
                  </a:lnTo>
                  <a:close/>
                </a:path>
                <a:path w="4253230" h="350519">
                  <a:moveTo>
                    <a:pt x="1813446" y="0"/>
                  </a:moveTo>
                  <a:lnTo>
                    <a:pt x="1763860" y="5999"/>
                  </a:lnTo>
                  <a:lnTo>
                    <a:pt x="1720228" y="23086"/>
                  </a:lnTo>
                  <a:lnTo>
                    <a:pt x="1683914" y="49896"/>
                  </a:lnTo>
                  <a:lnTo>
                    <a:pt x="1656285" y="85063"/>
                  </a:lnTo>
                  <a:lnTo>
                    <a:pt x="1638706" y="127221"/>
                  </a:lnTo>
                  <a:lnTo>
                    <a:pt x="1632543" y="175005"/>
                  </a:lnTo>
                  <a:lnTo>
                    <a:pt x="1638706" y="222789"/>
                  </a:lnTo>
                  <a:lnTo>
                    <a:pt x="1656285" y="264947"/>
                  </a:lnTo>
                  <a:lnTo>
                    <a:pt x="1683914" y="300114"/>
                  </a:lnTo>
                  <a:lnTo>
                    <a:pt x="1720228" y="326924"/>
                  </a:lnTo>
                  <a:lnTo>
                    <a:pt x="1763860" y="344011"/>
                  </a:lnTo>
                  <a:lnTo>
                    <a:pt x="1813446" y="350010"/>
                  </a:lnTo>
                  <a:lnTo>
                    <a:pt x="1862655" y="344045"/>
                  </a:lnTo>
                  <a:lnTo>
                    <a:pt x="1906102" y="327033"/>
                  </a:lnTo>
                  <a:lnTo>
                    <a:pt x="1918945" y="317565"/>
                  </a:lnTo>
                  <a:lnTo>
                    <a:pt x="1813446" y="317565"/>
                  </a:lnTo>
                  <a:lnTo>
                    <a:pt x="1766463" y="310620"/>
                  </a:lnTo>
                  <a:lnTo>
                    <a:pt x="1726511" y="291027"/>
                  </a:lnTo>
                  <a:lnTo>
                    <a:pt x="1695549" y="260651"/>
                  </a:lnTo>
                  <a:lnTo>
                    <a:pt x="1675536" y="221356"/>
                  </a:lnTo>
                  <a:lnTo>
                    <a:pt x="1668429" y="175005"/>
                  </a:lnTo>
                  <a:lnTo>
                    <a:pt x="1675536" y="128654"/>
                  </a:lnTo>
                  <a:lnTo>
                    <a:pt x="1695549" y="89357"/>
                  </a:lnTo>
                  <a:lnTo>
                    <a:pt x="1726511" y="58980"/>
                  </a:lnTo>
                  <a:lnTo>
                    <a:pt x="1766463" y="39387"/>
                  </a:lnTo>
                  <a:lnTo>
                    <a:pt x="1813446" y="32442"/>
                  </a:lnTo>
                  <a:lnTo>
                    <a:pt x="1918942" y="32442"/>
                  </a:lnTo>
                  <a:lnTo>
                    <a:pt x="1906102" y="22976"/>
                  </a:lnTo>
                  <a:lnTo>
                    <a:pt x="1862655" y="5964"/>
                  </a:lnTo>
                  <a:lnTo>
                    <a:pt x="1813446" y="0"/>
                  </a:lnTo>
                  <a:close/>
                </a:path>
                <a:path w="4253230" h="350519">
                  <a:moveTo>
                    <a:pt x="1918942" y="32442"/>
                  </a:moveTo>
                  <a:lnTo>
                    <a:pt x="1813446" y="32442"/>
                  </a:lnTo>
                  <a:lnTo>
                    <a:pt x="1860140" y="39387"/>
                  </a:lnTo>
                  <a:lnTo>
                    <a:pt x="1899825" y="58980"/>
                  </a:lnTo>
                  <a:lnTo>
                    <a:pt x="1930567" y="89357"/>
                  </a:lnTo>
                  <a:lnTo>
                    <a:pt x="1950431" y="128654"/>
                  </a:lnTo>
                  <a:lnTo>
                    <a:pt x="1957482" y="175005"/>
                  </a:lnTo>
                  <a:lnTo>
                    <a:pt x="1950431" y="221356"/>
                  </a:lnTo>
                  <a:lnTo>
                    <a:pt x="1930567" y="260651"/>
                  </a:lnTo>
                  <a:lnTo>
                    <a:pt x="1899825" y="291027"/>
                  </a:lnTo>
                  <a:lnTo>
                    <a:pt x="1860140" y="310620"/>
                  </a:lnTo>
                  <a:lnTo>
                    <a:pt x="1813446" y="317565"/>
                  </a:lnTo>
                  <a:lnTo>
                    <a:pt x="1918945" y="317565"/>
                  </a:lnTo>
                  <a:lnTo>
                    <a:pt x="1942366" y="300298"/>
                  </a:lnTo>
                  <a:lnTo>
                    <a:pt x="1970028" y="265165"/>
                  </a:lnTo>
                  <a:lnTo>
                    <a:pt x="1987667" y="222959"/>
                  </a:lnTo>
                  <a:lnTo>
                    <a:pt x="1993862" y="175005"/>
                  </a:lnTo>
                  <a:lnTo>
                    <a:pt x="1987667" y="127050"/>
                  </a:lnTo>
                  <a:lnTo>
                    <a:pt x="1970028" y="84843"/>
                  </a:lnTo>
                  <a:lnTo>
                    <a:pt x="1942366" y="49711"/>
                  </a:lnTo>
                  <a:lnTo>
                    <a:pt x="1918942" y="32442"/>
                  </a:lnTo>
                  <a:close/>
                </a:path>
                <a:path w="4253230" h="350519">
                  <a:moveTo>
                    <a:pt x="2049899" y="2946"/>
                  </a:moveTo>
                  <a:lnTo>
                    <a:pt x="2010573" y="2946"/>
                  </a:lnTo>
                  <a:lnTo>
                    <a:pt x="2162963" y="347060"/>
                  </a:lnTo>
                  <a:lnTo>
                    <a:pt x="2198849" y="347060"/>
                  </a:lnTo>
                  <a:lnTo>
                    <a:pt x="2218878" y="301834"/>
                  </a:lnTo>
                  <a:lnTo>
                    <a:pt x="2181645" y="301834"/>
                  </a:lnTo>
                  <a:lnTo>
                    <a:pt x="2049899" y="2946"/>
                  </a:lnTo>
                  <a:close/>
                </a:path>
                <a:path w="4253230" h="350519">
                  <a:moveTo>
                    <a:pt x="2351243" y="2946"/>
                  </a:moveTo>
                  <a:lnTo>
                    <a:pt x="2314374" y="2946"/>
                  </a:lnTo>
                  <a:lnTo>
                    <a:pt x="2181645" y="301834"/>
                  </a:lnTo>
                  <a:lnTo>
                    <a:pt x="2218878" y="301834"/>
                  </a:lnTo>
                  <a:lnTo>
                    <a:pt x="2351243" y="2946"/>
                  </a:lnTo>
                  <a:close/>
                </a:path>
                <a:path w="4253230" h="350519">
                  <a:moveTo>
                    <a:pt x="2636856" y="2946"/>
                  </a:moveTo>
                  <a:lnTo>
                    <a:pt x="2400893" y="2946"/>
                  </a:lnTo>
                  <a:lnTo>
                    <a:pt x="2400893" y="347060"/>
                  </a:lnTo>
                  <a:lnTo>
                    <a:pt x="2644230" y="347060"/>
                  </a:lnTo>
                  <a:lnTo>
                    <a:pt x="2644230" y="315598"/>
                  </a:lnTo>
                  <a:lnTo>
                    <a:pt x="2437269" y="315598"/>
                  </a:lnTo>
                  <a:lnTo>
                    <a:pt x="2437269" y="187786"/>
                  </a:lnTo>
                  <a:lnTo>
                    <a:pt x="2615225" y="187786"/>
                  </a:lnTo>
                  <a:lnTo>
                    <a:pt x="2615225" y="156814"/>
                  </a:lnTo>
                  <a:lnTo>
                    <a:pt x="2437269" y="156814"/>
                  </a:lnTo>
                  <a:lnTo>
                    <a:pt x="2437269" y="34409"/>
                  </a:lnTo>
                  <a:lnTo>
                    <a:pt x="2636856" y="34409"/>
                  </a:lnTo>
                  <a:lnTo>
                    <a:pt x="2636856" y="2946"/>
                  </a:lnTo>
                  <a:close/>
                </a:path>
                <a:path w="4253230" h="350519">
                  <a:moveTo>
                    <a:pt x="2759748" y="2946"/>
                  </a:moveTo>
                  <a:lnTo>
                    <a:pt x="2729760" y="2946"/>
                  </a:lnTo>
                  <a:lnTo>
                    <a:pt x="2729760" y="347060"/>
                  </a:lnTo>
                  <a:lnTo>
                    <a:pt x="2764662" y="347060"/>
                  </a:lnTo>
                  <a:lnTo>
                    <a:pt x="2764662" y="73245"/>
                  </a:lnTo>
                  <a:lnTo>
                    <a:pt x="2800925" y="73245"/>
                  </a:lnTo>
                  <a:lnTo>
                    <a:pt x="2759748" y="2946"/>
                  </a:lnTo>
                  <a:close/>
                </a:path>
                <a:path w="4253230" h="350519">
                  <a:moveTo>
                    <a:pt x="3087148" y="71771"/>
                  </a:moveTo>
                  <a:lnTo>
                    <a:pt x="3052242" y="71771"/>
                  </a:lnTo>
                  <a:lnTo>
                    <a:pt x="3052242" y="347060"/>
                  </a:lnTo>
                  <a:lnTo>
                    <a:pt x="3087148" y="347060"/>
                  </a:lnTo>
                  <a:lnTo>
                    <a:pt x="3087148" y="71771"/>
                  </a:lnTo>
                  <a:close/>
                </a:path>
                <a:path w="4253230" h="350519">
                  <a:moveTo>
                    <a:pt x="2800925" y="73245"/>
                  </a:moveTo>
                  <a:lnTo>
                    <a:pt x="2764662" y="73245"/>
                  </a:lnTo>
                  <a:lnTo>
                    <a:pt x="2899851" y="303311"/>
                  </a:lnTo>
                  <a:lnTo>
                    <a:pt x="2917056" y="303311"/>
                  </a:lnTo>
                  <a:lnTo>
                    <a:pt x="2943462" y="258084"/>
                  </a:lnTo>
                  <a:lnTo>
                    <a:pt x="2909192" y="258084"/>
                  </a:lnTo>
                  <a:lnTo>
                    <a:pt x="2800925" y="73245"/>
                  </a:lnTo>
                  <a:close/>
                </a:path>
                <a:path w="4253230" h="350519">
                  <a:moveTo>
                    <a:pt x="3087148" y="2946"/>
                  </a:moveTo>
                  <a:lnTo>
                    <a:pt x="3057159" y="2946"/>
                  </a:lnTo>
                  <a:lnTo>
                    <a:pt x="2909192" y="258084"/>
                  </a:lnTo>
                  <a:lnTo>
                    <a:pt x="2943462" y="258084"/>
                  </a:lnTo>
                  <a:lnTo>
                    <a:pt x="3052242" y="71771"/>
                  </a:lnTo>
                  <a:lnTo>
                    <a:pt x="3087148" y="71771"/>
                  </a:lnTo>
                  <a:lnTo>
                    <a:pt x="3087148" y="2946"/>
                  </a:lnTo>
                  <a:close/>
                </a:path>
                <a:path w="4253230" h="350519">
                  <a:moveTo>
                    <a:pt x="3435185" y="2946"/>
                  </a:moveTo>
                  <a:lnTo>
                    <a:pt x="3199222" y="2946"/>
                  </a:lnTo>
                  <a:lnTo>
                    <a:pt x="3199222" y="347060"/>
                  </a:lnTo>
                  <a:lnTo>
                    <a:pt x="3442559" y="347060"/>
                  </a:lnTo>
                  <a:lnTo>
                    <a:pt x="3442559" y="315598"/>
                  </a:lnTo>
                  <a:lnTo>
                    <a:pt x="3235601" y="315598"/>
                  </a:lnTo>
                  <a:lnTo>
                    <a:pt x="3235601" y="187786"/>
                  </a:lnTo>
                  <a:lnTo>
                    <a:pt x="3413554" y="187786"/>
                  </a:lnTo>
                  <a:lnTo>
                    <a:pt x="3413554" y="156814"/>
                  </a:lnTo>
                  <a:lnTo>
                    <a:pt x="3235601" y="156814"/>
                  </a:lnTo>
                  <a:lnTo>
                    <a:pt x="3235601" y="34409"/>
                  </a:lnTo>
                  <a:lnTo>
                    <a:pt x="3435185" y="34409"/>
                  </a:lnTo>
                  <a:lnTo>
                    <a:pt x="3435185" y="2946"/>
                  </a:lnTo>
                  <a:close/>
                </a:path>
                <a:path w="4253230" h="350519">
                  <a:moveTo>
                    <a:pt x="3558077" y="2946"/>
                  </a:moveTo>
                  <a:lnTo>
                    <a:pt x="3528092" y="2946"/>
                  </a:lnTo>
                  <a:lnTo>
                    <a:pt x="3528092" y="347060"/>
                  </a:lnTo>
                  <a:lnTo>
                    <a:pt x="3564468" y="347060"/>
                  </a:lnTo>
                  <a:lnTo>
                    <a:pt x="3564468" y="67838"/>
                  </a:lnTo>
                  <a:lnTo>
                    <a:pt x="3609602" y="67838"/>
                  </a:lnTo>
                  <a:lnTo>
                    <a:pt x="3558077" y="2946"/>
                  </a:lnTo>
                  <a:close/>
                </a:path>
                <a:path w="4253230" h="350519">
                  <a:moveTo>
                    <a:pt x="3609602" y="67838"/>
                  </a:moveTo>
                  <a:lnTo>
                    <a:pt x="3564468" y="67838"/>
                  </a:lnTo>
                  <a:lnTo>
                    <a:pt x="3785683" y="347060"/>
                  </a:lnTo>
                  <a:lnTo>
                    <a:pt x="3815672" y="347060"/>
                  </a:lnTo>
                  <a:lnTo>
                    <a:pt x="3815672" y="282169"/>
                  </a:lnTo>
                  <a:lnTo>
                    <a:pt x="3779786" y="282169"/>
                  </a:lnTo>
                  <a:lnTo>
                    <a:pt x="3609602" y="67838"/>
                  </a:lnTo>
                  <a:close/>
                </a:path>
                <a:path w="4253230" h="350519">
                  <a:moveTo>
                    <a:pt x="3815672" y="2946"/>
                  </a:moveTo>
                  <a:lnTo>
                    <a:pt x="3779786" y="2946"/>
                  </a:lnTo>
                  <a:lnTo>
                    <a:pt x="3779786" y="282169"/>
                  </a:lnTo>
                  <a:lnTo>
                    <a:pt x="3815672" y="282169"/>
                  </a:lnTo>
                  <a:lnTo>
                    <a:pt x="3815672" y="2946"/>
                  </a:lnTo>
                  <a:close/>
                </a:path>
                <a:path w="4253230" h="350519">
                  <a:moveTo>
                    <a:pt x="4030980" y="34409"/>
                  </a:moveTo>
                  <a:lnTo>
                    <a:pt x="3994604" y="34409"/>
                  </a:lnTo>
                  <a:lnTo>
                    <a:pt x="3994604" y="347060"/>
                  </a:lnTo>
                  <a:lnTo>
                    <a:pt x="4030980" y="347060"/>
                  </a:lnTo>
                  <a:lnTo>
                    <a:pt x="4030980" y="34409"/>
                  </a:lnTo>
                  <a:close/>
                </a:path>
                <a:path w="4253230" h="350519">
                  <a:moveTo>
                    <a:pt x="4151912" y="2946"/>
                  </a:moveTo>
                  <a:lnTo>
                    <a:pt x="3873673" y="2946"/>
                  </a:lnTo>
                  <a:lnTo>
                    <a:pt x="3873673" y="34409"/>
                  </a:lnTo>
                  <a:lnTo>
                    <a:pt x="4151912" y="34409"/>
                  </a:lnTo>
                  <a:lnTo>
                    <a:pt x="4151912" y="2946"/>
                  </a:lnTo>
                  <a:close/>
                </a:path>
                <a:path w="4253230" h="350519">
                  <a:moveTo>
                    <a:pt x="4248252" y="2946"/>
                  </a:moveTo>
                  <a:lnTo>
                    <a:pt x="4206959" y="2946"/>
                  </a:lnTo>
                  <a:lnTo>
                    <a:pt x="4213840" y="243826"/>
                  </a:lnTo>
                  <a:lnTo>
                    <a:pt x="4240878" y="243826"/>
                  </a:lnTo>
                  <a:lnTo>
                    <a:pt x="4248252" y="2946"/>
                  </a:lnTo>
                  <a:close/>
                </a:path>
                <a:path w="4253230" h="350519">
                  <a:moveTo>
                    <a:pt x="4227607" y="298884"/>
                  </a:moveTo>
                  <a:lnTo>
                    <a:pt x="4217313" y="300797"/>
                  </a:lnTo>
                  <a:lnTo>
                    <a:pt x="4209048" y="306074"/>
                  </a:lnTo>
                  <a:lnTo>
                    <a:pt x="4203549" y="314024"/>
                  </a:lnTo>
                  <a:lnTo>
                    <a:pt x="4201552" y="323955"/>
                  </a:lnTo>
                  <a:lnTo>
                    <a:pt x="4203549" y="333756"/>
                  </a:lnTo>
                  <a:lnTo>
                    <a:pt x="4209048" y="341898"/>
                  </a:lnTo>
                  <a:lnTo>
                    <a:pt x="4217313" y="347459"/>
                  </a:lnTo>
                  <a:lnTo>
                    <a:pt x="4227607" y="349517"/>
                  </a:lnTo>
                  <a:lnTo>
                    <a:pt x="4237822" y="347459"/>
                  </a:lnTo>
                  <a:lnTo>
                    <a:pt x="4245917" y="341898"/>
                  </a:lnTo>
                  <a:lnTo>
                    <a:pt x="4251249" y="333756"/>
                  </a:lnTo>
                  <a:lnTo>
                    <a:pt x="4253169" y="323955"/>
                  </a:lnTo>
                  <a:lnTo>
                    <a:pt x="4251249" y="314024"/>
                  </a:lnTo>
                  <a:lnTo>
                    <a:pt x="4245917" y="306074"/>
                  </a:lnTo>
                  <a:lnTo>
                    <a:pt x="4237822" y="300797"/>
                  </a:lnTo>
                  <a:lnTo>
                    <a:pt x="4227607" y="298884"/>
                  </a:lnTo>
                  <a:close/>
                </a:path>
              </a:pathLst>
            </a:custGeom>
            <a:solidFill>
              <a:srgbClr val="FFFFFF"/>
            </a:solidFill>
          </p:spPr>
          <p:txBody>
            <a:bodyPr wrap="square" lIns="0" tIns="0" rIns="0" bIns="0" rtlCol="0"/>
            <a:lstStyle/>
            <a:p>
              <a:endParaRPr lang="en-GB" sz="1116" dirty="0"/>
            </a:p>
          </p:txBody>
        </p:sp>
        <p:sp>
          <p:nvSpPr>
            <p:cNvPr id="11" name="bg object 58">
              <a:extLst>
                <a:ext uri="{FF2B5EF4-FFF2-40B4-BE49-F238E27FC236}">
                  <a16:creationId xmlns:a16="http://schemas.microsoft.com/office/drawing/2014/main" id="{3FCF04E2-9B64-31BD-259E-921A800791A0}"/>
                </a:ext>
              </a:extLst>
            </p:cNvPr>
            <p:cNvSpPr/>
            <p:nvPr/>
          </p:nvSpPr>
          <p:spPr>
            <a:xfrm>
              <a:off x="9472137" y="4376375"/>
              <a:ext cx="605733" cy="370024"/>
            </a:xfrm>
            <a:custGeom>
              <a:avLst/>
              <a:gdLst/>
              <a:ahLst/>
              <a:cxnLst/>
              <a:rect l="l" t="t" r="r" b="b"/>
              <a:pathLst>
                <a:path w="1168400" h="713740">
                  <a:moveTo>
                    <a:pt x="20850" y="581659"/>
                  </a:moveTo>
                  <a:lnTo>
                    <a:pt x="15339" y="581659"/>
                  </a:lnTo>
                  <a:lnTo>
                    <a:pt x="8629" y="584199"/>
                  </a:lnTo>
                  <a:lnTo>
                    <a:pt x="3835" y="588009"/>
                  </a:lnTo>
                  <a:lnTo>
                    <a:pt x="959" y="595629"/>
                  </a:lnTo>
                  <a:lnTo>
                    <a:pt x="0" y="605789"/>
                  </a:lnTo>
                  <a:lnTo>
                    <a:pt x="3322" y="626109"/>
                  </a:lnTo>
                  <a:lnTo>
                    <a:pt x="26328" y="664209"/>
                  </a:lnTo>
                  <a:lnTo>
                    <a:pt x="56539" y="689609"/>
                  </a:lnTo>
                  <a:lnTo>
                    <a:pt x="96840" y="709929"/>
                  </a:lnTo>
                  <a:lnTo>
                    <a:pt x="116160" y="713739"/>
                  </a:lnTo>
                  <a:lnTo>
                    <a:pt x="151515" y="713739"/>
                  </a:lnTo>
                  <a:lnTo>
                    <a:pt x="156131" y="712469"/>
                  </a:lnTo>
                  <a:lnTo>
                    <a:pt x="161636" y="712469"/>
                  </a:lnTo>
                  <a:lnTo>
                    <a:pt x="200458" y="703579"/>
                  </a:lnTo>
                  <a:lnTo>
                    <a:pt x="236848" y="680719"/>
                  </a:lnTo>
                  <a:lnTo>
                    <a:pt x="241684" y="676909"/>
                  </a:lnTo>
                  <a:lnTo>
                    <a:pt x="114223" y="676909"/>
                  </a:lnTo>
                  <a:lnTo>
                    <a:pt x="105889" y="675639"/>
                  </a:lnTo>
                  <a:lnTo>
                    <a:pt x="89665" y="670559"/>
                  </a:lnTo>
                  <a:lnTo>
                    <a:pt x="81868" y="668019"/>
                  </a:lnTo>
                  <a:lnTo>
                    <a:pt x="74402" y="662939"/>
                  </a:lnTo>
                  <a:lnTo>
                    <a:pt x="67268" y="659129"/>
                  </a:lnTo>
                  <a:lnTo>
                    <a:pt x="38048" y="627379"/>
                  </a:lnTo>
                  <a:lnTo>
                    <a:pt x="33903" y="621029"/>
                  </a:lnTo>
                  <a:lnTo>
                    <a:pt x="30604" y="613409"/>
                  </a:lnTo>
                  <a:lnTo>
                    <a:pt x="28151" y="604519"/>
                  </a:lnTo>
                  <a:lnTo>
                    <a:pt x="26545" y="596899"/>
                  </a:lnTo>
                  <a:lnTo>
                    <a:pt x="24584" y="586739"/>
                  </a:lnTo>
                  <a:lnTo>
                    <a:pt x="20850" y="581659"/>
                  </a:lnTo>
                  <a:close/>
                </a:path>
                <a:path w="1168400" h="713740">
                  <a:moveTo>
                    <a:pt x="369164" y="46989"/>
                  </a:moveTo>
                  <a:lnTo>
                    <a:pt x="326808" y="46989"/>
                  </a:lnTo>
                  <a:lnTo>
                    <a:pt x="326219" y="47136"/>
                  </a:lnTo>
                  <a:lnTo>
                    <a:pt x="326219" y="48259"/>
                  </a:lnTo>
                  <a:lnTo>
                    <a:pt x="322681" y="53339"/>
                  </a:lnTo>
                  <a:lnTo>
                    <a:pt x="320910" y="58419"/>
                  </a:lnTo>
                  <a:lnTo>
                    <a:pt x="321007" y="66039"/>
                  </a:lnTo>
                  <a:lnTo>
                    <a:pt x="321103" y="67309"/>
                  </a:lnTo>
                  <a:lnTo>
                    <a:pt x="321498" y="68579"/>
                  </a:lnTo>
                  <a:lnTo>
                    <a:pt x="328508" y="118109"/>
                  </a:lnTo>
                  <a:lnTo>
                    <a:pt x="333959" y="167639"/>
                  </a:lnTo>
                  <a:lnTo>
                    <a:pt x="337852" y="215899"/>
                  </a:lnTo>
                  <a:lnTo>
                    <a:pt x="340188" y="264159"/>
                  </a:lnTo>
                  <a:lnTo>
                    <a:pt x="340847" y="318769"/>
                  </a:lnTo>
                  <a:lnTo>
                    <a:pt x="340727" y="327659"/>
                  </a:lnTo>
                  <a:lnTo>
                    <a:pt x="337132" y="384809"/>
                  </a:lnTo>
                  <a:lnTo>
                    <a:pt x="331820" y="425449"/>
                  </a:lnTo>
                  <a:lnTo>
                    <a:pt x="323563" y="466089"/>
                  </a:lnTo>
                  <a:lnTo>
                    <a:pt x="312282" y="505459"/>
                  </a:lnTo>
                  <a:lnTo>
                    <a:pt x="297903" y="544829"/>
                  </a:lnTo>
                  <a:lnTo>
                    <a:pt x="279910" y="580389"/>
                  </a:lnTo>
                  <a:lnTo>
                    <a:pt x="257790" y="612139"/>
                  </a:lnTo>
                  <a:lnTo>
                    <a:pt x="216364" y="650239"/>
                  </a:lnTo>
                  <a:lnTo>
                    <a:pt x="164218" y="673099"/>
                  </a:lnTo>
                  <a:lnTo>
                    <a:pt x="122702" y="676909"/>
                  </a:lnTo>
                  <a:lnTo>
                    <a:pt x="241684" y="676909"/>
                  </a:lnTo>
                  <a:lnTo>
                    <a:pt x="279171" y="641349"/>
                  </a:lnTo>
                  <a:lnTo>
                    <a:pt x="297312" y="617219"/>
                  </a:lnTo>
                  <a:lnTo>
                    <a:pt x="305459" y="605789"/>
                  </a:lnTo>
                  <a:lnTo>
                    <a:pt x="325040" y="571499"/>
                  </a:lnTo>
                  <a:lnTo>
                    <a:pt x="350463" y="496569"/>
                  </a:lnTo>
                  <a:lnTo>
                    <a:pt x="359998" y="452119"/>
                  </a:lnTo>
                  <a:lnTo>
                    <a:pt x="367415" y="401319"/>
                  </a:lnTo>
                  <a:lnTo>
                    <a:pt x="372712" y="345439"/>
                  </a:lnTo>
                  <a:lnTo>
                    <a:pt x="375891" y="283209"/>
                  </a:lnTo>
                  <a:lnTo>
                    <a:pt x="376951" y="215899"/>
                  </a:lnTo>
                  <a:lnTo>
                    <a:pt x="376850" y="207009"/>
                  </a:lnTo>
                  <a:lnTo>
                    <a:pt x="376358" y="184149"/>
                  </a:lnTo>
                  <a:lnTo>
                    <a:pt x="375896" y="158749"/>
                  </a:lnTo>
                  <a:lnTo>
                    <a:pt x="374794" y="118109"/>
                  </a:lnTo>
                  <a:lnTo>
                    <a:pt x="373409" y="78739"/>
                  </a:lnTo>
                  <a:lnTo>
                    <a:pt x="371051" y="52069"/>
                  </a:lnTo>
                  <a:lnTo>
                    <a:pt x="369164" y="46989"/>
                  </a:lnTo>
                  <a:close/>
                </a:path>
                <a:path w="1168400" h="713740">
                  <a:moveTo>
                    <a:pt x="553920" y="261619"/>
                  </a:moveTo>
                  <a:lnTo>
                    <a:pt x="548020" y="261619"/>
                  </a:lnTo>
                  <a:lnTo>
                    <a:pt x="534966" y="266699"/>
                  </a:lnTo>
                  <a:lnTo>
                    <a:pt x="506652" y="303529"/>
                  </a:lnTo>
                  <a:lnTo>
                    <a:pt x="477972" y="373379"/>
                  </a:lnTo>
                  <a:lnTo>
                    <a:pt x="462631" y="441959"/>
                  </a:lnTo>
                  <a:lnTo>
                    <a:pt x="460713" y="473709"/>
                  </a:lnTo>
                  <a:lnTo>
                    <a:pt x="460990" y="481329"/>
                  </a:lnTo>
                  <a:lnTo>
                    <a:pt x="470594" y="519429"/>
                  </a:lnTo>
                  <a:lnTo>
                    <a:pt x="499647" y="552449"/>
                  </a:lnTo>
                  <a:lnTo>
                    <a:pt x="530322" y="561339"/>
                  </a:lnTo>
                  <a:lnTo>
                    <a:pt x="550897" y="558799"/>
                  </a:lnTo>
                  <a:lnTo>
                    <a:pt x="587910" y="541019"/>
                  </a:lnTo>
                  <a:lnTo>
                    <a:pt x="598811" y="532129"/>
                  </a:lnTo>
                  <a:lnTo>
                    <a:pt x="525604" y="532129"/>
                  </a:lnTo>
                  <a:lnTo>
                    <a:pt x="511409" y="527049"/>
                  </a:lnTo>
                  <a:lnTo>
                    <a:pt x="501269" y="515619"/>
                  </a:lnTo>
                  <a:lnTo>
                    <a:pt x="495186" y="495299"/>
                  </a:lnTo>
                  <a:lnTo>
                    <a:pt x="493158" y="466089"/>
                  </a:lnTo>
                  <a:lnTo>
                    <a:pt x="497251" y="429259"/>
                  </a:lnTo>
                  <a:lnTo>
                    <a:pt x="509529" y="389889"/>
                  </a:lnTo>
                  <a:lnTo>
                    <a:pt x="529991" y="349249"/>
                  </a:lnTo>
                  <a:lnTo>
                    <a:pt x="558638" y="306069"/>
                  </a:lnTo>
                  <a:lnTo>
                    <a:pt x="564573" y="298449"/>
                  </a:lnTo>
                  <a:lnTo>
                    <a:pt x="568813" y="290829"/>
                  </a:lnTo>
                  <a:lnTo>
                    <a:pt x="571358" y="285749"/>
                  </a:lnTo>
                  <a:lnTo>
                    <a:pt x="572206" y="281939"/>
                  </a:lnTo>
                  <a:lnTo>
                    <a:pt x="572206" y="279399"/>
                  </a:lnTo>
                  <a:lnTo>
                    <a:pt x="572040" y="278357"/>
                  </a:lnTo>
                  <a:lnTo>
                    <a:pt x="571618" y="278129"/>
                  </a:lnTo>
                  <a:lnTo>
                    <a:pt x="575399" y="278129"/>
                  </a:lnTo>
                  <a:lnTo>
                    <a:pt x="588204" y="266699"/>
                  </a:lnTo>
                  <a:lnTo>
                    <a:pt x="592800" y="264159"/>
                  </a:lnTo>
                  <a:lnTo>
                    <a:pt x="561588" y="264159"/>
                  </a:lnTo>
                  <a:lnTo>
                    <a:pt x="558435" y="262889"/>
                  </a:lnTo>
                  <a:lnTo>
                    <a:pt x="553920" y="261619"/>
                  </a:lnTo>
                  <a:close/>
                </a:path>
                <a:path w="1168400" h="713740">
                  <a:moveTo>
                    <a:pt x="679787" y="251459"/>
                  </a:moveTo>
                  <a:lnTo>
                    <a:pt x="628247" y="251459"/>
                  </a:lnTo>
                  <a:lnTo>
                    <a:pt x="642958" y="256539"/>
                  </a:lnTo>
                  <a:lnTo>
                    <a:pt x="653466" y="269239"/>
                  </a:lnTo>
                  <a:lnTo>
                    <a:pt x="659770" y="289559"/>
                  </a:lnTo>
                  <a:lnTo>
                    <a:pt x="661871" y="318769"/>
                  </a:lnTo>
                  <a:lnTo>
                    <a:pt x="659290" y="344169"/>
                  </a:lnTo>
                  <a:lnTo>
                    <a:pt x="638641" y="405129"/>
                  </a:lnTo>
                  <a:lnTo>
                    <a:pt x="620579" y="441959"/>
                  </a:lnTo>
                  <a:lnTo>
                    <a:pt x="597165" y="481329"/>
                  </a:lnTo>
                  <a:lnTo>
                    <a:pt x="549677" y="525779"/>
                  </a:lnTo>
                  <a:lnTo>
                    <a:pt x="525604" y="532129"/>
                  </a:lnTo>
                  <a:lnTo>
                    <a:pt x="598811" y="532129"/>
                  </a:lnTo>
                  <a:lnTo>
                    <a:pt x="625409" y="502919"/>
                  </a:lnTo>
                  <a:lnTo>
                    <a:pt x="637798" y="485139"/>
                  </a:lnTo>
                  <a:lnTo>
                    <a:pt x="643438" y="477519"/>
                  </a:lnTo>
                  <a:lnTo>
                    <a:pt x="672969" y="421639"/>
                  </a:lnTo>
                  <a:lnTo>
                    <a:pt x="695090" y="355599"/>
                  </a:lnTo>
                  <a:lnTo>
                    <a:pt x="697855" y="328929"/>
                  </a:lnTo>
                  <a:lnTo>
                    <a:pt x="697855" y="327659"/>
                  </a:lnTo>
                  <a:lnTo>
                    <a:pt x="692619" y="283209"/>
                  </a:lnTo>
                  <a:lnTo>
                    <a:pt x="679787" y="251459"/>
                  </a:lnTo>
                  <a:close/>
                </a:path>
                <a:path w="1168400" h="713740">
                  <a:moveTo>
                    <a:pt x="575399" y="278129"/>
                  </a:moveTo>
                  <a:lnTo>
                    <a:pt x="572003" y="278129"/>
                  </a:lnTo>
                  <a:lnTo>
                    <a:pt x="572040" y="278357"/>
                  </a:lnTo>
                  <a:lnTo>
                    <a:pt x="573977" y="279399"/>
                  </a:lnTo>
                  <a:lnTo>
                    <a:pt x="575399" y="278129"/>
                  </a:lnTo>
                  <a:close/>
                </a:path>
                <a:path w="1168400" h="713740">
                  <a:moveTo>
                    <a:pt x="572003" y="278129"/>
                  </a:moveTo>
                  <a:lnTo>
                    <a:pt x="571618" y="278129"/>
                  </a:lnTo>
                  <a:lnTo>
                    <a:pt x="572040" y="278357"/>
                  </a:lnTo>
                  <a:lnTo>
                    <a:pt x="572003" y="278129"/>
                  </a:lnTo>
                  <a:close/>
                </a:path>
                <a:path w="1168400" h="713740">
                  <a:moveTo>
                    <a:pt x="628247" y="224789"/>
                  </a:moveTo>
                  <a:lnTo>
                    <a:pt x="624313" y="224789"/>
                  </a:lnTo>
                  <a:lnTo>
                    <a:pt x="618605" y="226059"/>
                  </a:lnTo>
                  <a:lnTo>
                    <a:pt x="581736" y="241299"/>
                  </a:lnTo>
                  <a:lnTo>
                    <a:pt x="561588" y="264159"/>
                  </a:lnTo>
                  <a:lnTo>
                    <a:pt x="592800" y="264159"/>
                  </a:lnTo>
                  <a:lnTo>
                    <a:pt x="601992" y="259079"/>
                  </a:lnTo>
                  <a:lnTo>
                    <a:pt x="615340" y="253999"/>
                  </a:lnTo>
                  <a:lnTo>
                    <a:pt x="628247" y="251459"/>
                  </a:lnTo>
                  <a:lnTo>
                    <a:pt x="679787" y="251459"/>
                  </a:lnTo>
                  <a:lnTo>
                    <a:pt x="679273" y="250189"/>
                  </a:lnTo>
                  <a:lnTo>
                    <a:pt x="657816" y="231139"/>
                  </a:lnTo>
                  <a:lnTo>
                    <a:pt x="628247" y="224789"/>
                  </a:lnTo>
                  <a:close/>
                </a:path>
                <a:path w="1168400" h="713740">
                  <a:moveTo>
                    <a:pt x="438098" y="0"/>
                  </a:moveTo>
                  <a:lnTo>
                    <a:pt x="430633" y="0"/>
                  </a:lnTo>
                  <a:lnTo>
                    <a:pt x="425137" y="1269"/>
                  </a:lnTo>
                  <a:lnTo>
                    <a:pt x="418093" y="1269"/>
                  </a:lnTo>
                  <a:lnTo>
                    <a:pt x="409503" y="2539"/>
                  </a:lnTo>
                  <a:lnTo>
                    <a:pt x="399367" y="2539"/>
                  </a:lnTo>
                  <a:lnTo>
                    <a:pt x="388158" y="3809"/>
                  </a:lnTo>
                  <a:lnTo>
                    <a:pt x="376360" y="6349"/>
                  </a:lnTo>
                  <a:lnTo>
                    <a:pt x="363972" y="7619"/>
                  </a:lnTo>
                  <a:lnTo>
                    <a:pt x="310180" y="17779"/>
                  </a:lnTo>
                  <a:lnTo>
                    <a:pt x="296133" y="21589"/>
                  </a:lnTo>
                  <a:lnTo>
                    <a:pt x="282269" y="24129"/>
                  </a:lnTo>
                  <a:lnTo>
                    <a:pt x="268995" y="27939"/>
                  </a:lnTo>
                  <a:lnTo>
                    <a:pt x="222763" y="43179"/>
                  </a:lnTo>
                  <a:lnTo>
                    <a:pt x="190540" y="63499"/>
                  </a:lnTo>
                  <a:lnTo>
                    <a:pt x="190540" y="71119"/>
                  </a:lnTo>
                  <a:lnTo>
                    <a:pt x="191940" y="78739"/>
                  </a:lnTo>
                  <a:lnTo>
                    <a:pt x="196141" y="83819"/>
                  </a:lnTo>
                  <a:lnTo>
                    <a:pt x="203146" y="86359"/>
                  </a:lnTo>
                  <a:lnTo>
                    <a:pt x="212956" y="87629"/>
                  </a:lnTo>
                  <a:lnTo>
                    <a:pt x="216013" y="87629"/>
                  </a:lnTo>
                  <a:lnTo>
                    <a:pt x="221065" y="85089"/>
                  </a:lnTo>
                  <a:lnTo>
                    <a:pt x="228108" y="82549"/>
                  </a:lnTo>
                  <a:lnTo>
                    <a:pt x="249382" y="73659"/>
                  </a:lnTo>
                  <a:lnTo>
                    <a:pt x="261327" y="69849"/>
                  </a:lnTo>
                  <a:lnTo>
                    <a:pt x="272977" y="64769"/>
                  </a:lnTo>
                  <a:lnTo>
                    <a:pt x="295394" y="57149"/>
                  </a:lnTo>
                  <a:lnTo>
                    <a:pt x="316631" y="49529"/>
                  </a:lnTo>
                  <a:lnTo>
                    <a:pt x="326219" y="47136"/>
                  </a:lnTo>
                  <a:lnTo>
                    <a:pt x="326219" y="46989"/>
                  </a:lnTo>
                  <a:lnTo>
                    <a:pt x="369164" y="46989"/>
                  </a:lnTo>
                  <a:lnTo>
                    <a:pt x="368692" y="45719"/>
                  </a:lnTo>
                  <a:lnTo>
                    <a:pt x="364951" y="40639"/>
                  </a:lnTo>
                  <a:lnTo>
                    <a:pt x="359844" y="38099"/>
                  </a:lnTo>
                  <a:lnTo>
                    <a:pt x="368249" y="35559"/>
                  </a:lnTo>
                  <a:lnTo>
                    <a:pt x="391699" y="31749"/>
                  </a:lnTo>
                  <a:lnTo>
                    <a:pt x="398922" y="30479"/>
                  </a:lnTo>
                  <a:lnTo>
                    <a:pt x="497057" y="30479"/>
                  </a:lnTo>
                  <a:lnTo>
                    <a:pt x="460753" y="5079"/>
                  </a:lnTo>
                  <a:lnTo>
                    <a:pt x="454525" y="3809"/>
                  </a:lnTo>
                  <a:lnTo>
                    <a:pt x="446063" y="1269"/>
                  </a:lnTo>
                  <a:lnTo>
                    <a:pt x="438098" y="0"/>
                  </a:lnTo>
                  <a:close/>
                </a:path>
                <a:path w="1168400" h="713740">
                  <a:moveTo>
                    <a:pt x="497057" y="30479"/>
                  </a:moveTo>
                  <a:lnTo>
                    <a:pt x="440955" y="30479"/>
                  </a:lnTo>
                  <a:lnTo>
                    <a:pt x="449140" y="31749"/>
                  </a:lnTo>
                  <a:lnTo>
                    <a:pt x="455407" y="33019"/>
                  </a:lnTo>
                  <a:lnTo>
                    <a:pt x="464180" y="38099"/>
                  </a:lnTo>
                  <a:lnTo>
                    <a:pt x="470448" y="43179"/>
                  </a:lnTo>
                  <a:lnTo>
                    <a:pt x="474210" y="50799"/>
                  </a:lnTo>
                  <a:lnTo>
                    <a:pt x="475464" y="60959"/>
                  </a:lnTo>
                  <a:lnTo>
                    <a:pt x="475363" y="64769"/>
                  </a:lnTo>
                  <a:lnTo>
                    <a:pt x="475261" y="66039"/>
                  </a:lnTo>
                  <a:lnTo>
                    <a:pt x="474876" y="67309"/>
                  </a:lnTo>
                  <a:lnTo>
                    <a:pt x="478414" y="71119"/>
                  </a:lnTo>
                  <a:lnTo>
                    <a:pt x="482148" y="73659"/>
                  </a:lnTo>
                  <a:lnTo>
                    <a:pt x="489623" y="73659"/>
                  </a:lnTo>
                  <a:lnTo>
                    <a:pt x="493358" y="71119"/>
                  </a:lnTo>
                  <a:lnTo>
                    <a:pt x="501218" y="60959"/>
                  </a:lnTo>
                  <a:lnTo>
                    <a:pt x="503192" y="57149"/>
                  </a:lnTo>
                  <a:lnTo>
                    <a:pt x="503192" y="43179"/>
                  </a:lnTo>
                  <a:lnTo>
                    <a:pt x="500833" y="35559"/>
                  </a:lnTo>
                  <a:lnTo>
                    <a:pt x="497057" y="30479"/>
                  </a:lnTo>
                  <a:close/>
                </a:path>
                <a:path w="1168400" h="713740">
                  <a:moveTo>
                    <a:pt x="326808" y="46989"/>
                  </a:moveTo>
                  <a:lnTo>
                    <a:pt x="326219" y="46989"/>
                  </a:lnTo>
                  <a:lnTo>
                    <a:pt x="326219" y="47136"/>
                  </a:lnTo>
                  <a:lnTo>
                    <a:pt x="326808" y="46989"/>
                  </a:lnTo>
                  <a:close/>
                </a:path>
                <a:path w="1168400" h="713740">
                  <a:moveTo>
                    <a:pt x="778860" y="144480"/>
                  </a:moveTo>
                  <a:lnTo>
                    <a:pt x="764305" y="144480"/>
                  </a:lnTo>
                  <a:lnTo>
                    <a:pt x="758702" y="147136"/>
                  </a:lnTo>
                  <a:lnTo>
                    <a:pt x="749658" y="157754"/>
                  </a:lnTo>
                  <a:lnTo>
                    <a:pt x="747401" y="163560"/>
                  </a:lnTo>
                  <a:lnTo>
                    <a:pt x="747401" y="175361"/>
                  </a:lnTo>
                  <a:lnTo>
                    <a:pt x="749760" y="180670"/>
                  </a:lnTo>
                  <a:lnTo>
                    <a:pt x="759198" y="190889"/>
                  </a:lnTo>
                  <a:lnTo>
                    <a:pt x="764305" y="193444"/>
                  </a:lnTo>
                  <a:lnTo>
                    <a:pt x="778076" y="193444"/>
                  </a:lnTo>
                  <a:lnTo>
                    <a:pt x="783976" y="191288"/>
                  </a:lnTo>
                  <a:lnTo>
                    <a:pt x="791053" y="182630"/>
                  </a:lnTo>
                  <a:lnTo>
                    <a:pt x="792823" y="176540"/>
                  </a:lnTo>
                  <a:lnTo>
                    <a:pt x="792823" y="161201"/>
                  </a:lnTo>
                  <a:lnTo>
                    <a:pt x="791147" y="155301"/>
                  </a:lnTo>
                  <a:lnTo>
                    <a:pt x="784463" y="146646"/>
                  </a:lnTo>
                  <a:lnTo>
                    <a:pt x="778860" y="144480"/>
                  </a:lnTo>
                  <a:close/>
                </a:path>
                <a:path w="1168400" h="713740">
                  <a:moveTo>
                    <a:pt x="773358" y="252435"/>
                  </a:moveTo>
                  <a:lnTo>
                    <a:pt x="759983" y="252435"/>
                  </a:lnTo>
                  <a:lnTo>
                    <a:pt x="754481" y="255973"/>
                  </a:lnTo>
                  <a:lnTo>
                    <a:pt x="737371" y="290483"/>
                  </a:lnTo>
                  <a:lnTo>
                    <a:pt x="728524" y="327941"/>
                  </a:lnTo>
                  <a:lnTo>
                    <a:pt x="722623" y="367760"/>
                  </a:lnTo>
                  <a:lnTo>
                    <a:pt x="718791" y="413480"/>
                  </a:lnTo>
                  <a:lnTo>
                    <a:pt x="718512" y="420955"/>
                  </a:lnTo>
                  <a:lnTo>
                    <a:pt x="718607" y="432321"/>
                  </a:lnTo>
                  <a:lnTo>
                    <a:pt x="723915" y="476676"/>
                  </a:lnTo>
                  <a:lnTo>
                    <a:pt x="735012" y="517596"/>
                  </a:lnTo>
                  <a:lnTo>
                    <a:pt x="754332" y="552548"/>
                  </a:lnTo>
                  <a:lnTo>
                    <a:pt x="788619" y="574615"/>
                  </a:lnTo>
                  <a:lnTo>
                    <a:pt x="795774" y="575113"/>
                  </a:lnTo>
                  <a:lnTo>
                    <a:pt x="799312" y="575113"/>
                  </a:lnTo>
                  <a:lnTo>
                    <a:pt x="832349" y="551904"/>
                  </a:lnTo>
                  <a:lnTo>
                    <a:pt x="832349" y="547977"/>
                  </a:lnTo>
                  <a:lnTo>
                    <a:pt x="790850" y="547977"/>
                  </a:lnTo>
                  <a:lnTo>
                    <a:pt x="783679" y="544438"/>
                  </a:lnTo>
                  <a:lnTo>
                    <a:pt x="763919" y="505044"/>
                  </a:lnTo>
                  <a:lnTo>
                    <a:pt x="758110" y="473261"/>
                  </a:lnTo>
                  <a:lnTo>
                    <a:pt x="756840" y="465593"/>
                  </a:lnTo>
                  <a:lnTo>
                    <a:pt x="755660" y="460082"/>
                  </a:lnTo>
                  <a:lnTo>
                    <a:pt x="755265" y="457723"/>
                  </a:lnTo>
                  <a:lnTo>
                    <a:pt x="755069" y="454773"/>
                  </a:lnTo>
                  <a:lnTo>
                    <a:pt x="755160" y="431674"/>
                  </a:lnTo>
                  <a:lnTo>
                    <a:pt x="755559" y="424199"/>
                  </a:lnTo>
                  <a:lnTo>
                    <a:pt x="755660" y="411516"/>
                  </a:lnTo>
                  <a:lnTo>
                    <a:pt x="759842" y="372445"/>
                  </a:lnTo>
                  <a:lnTo>
                    <a:pt x="768729" y="327261"/>
                  </a:lnTo>
                  <a:lnTo>
                    <a:pt x="773946" y="313193"/>
                  </a:lnTo>
                  <a:lnTo>
                    <a:pt x="775910" y="308087"/>
                  </a:lnTo>
                  <a:lnTo>
                    <a:pt x="784270" y="286850"/>
                  </a:lnTo>
                  <a:lnTo>
                    <a:pt x="785744" y="280362"/>
                  </a:lnTo>
                  <a:lnTo>
                    <a:pt x="785744" y="268169"/>
                  </a:lnTo>
                  <a:lnTo>
                    <a:pt x="784270" y="262756"/>
                  </a:lnTo>
                  <a:lnTo>
                    <a:pt x="778370" y="254500"/>
                  </a:lnTo>
                  <a:lnTo>
                    <a:pt x="773358" y="252435"/>
                  </a:lnTo>
                  <a:close/>
                </a:path>
                <a:path w="1168400" h="713740">
                  <a:moveTo>
                    <a:pt x="823498" y="533229"/>
                  </a:moveTo>
                  <a:lnTo>
                    <a:pt x="819166" y="535202"/>
                  </a:lnTo>
                  <a:lnTo>
                    <a:pt x="815138" y="538152"/>
                  </a:lnTo>
                  <a:lnTo>
                    <a:pt x="807663" y="546013"/>
                  </a:lnTo>
                  <a:lnTo>
                    <a:pt x="803830" y="547977"/>
                  </a:lnTo>
                  <a:lnTo>
                    <a:pt x="832349" y="547977"/>
                  </a:lnTo>
                  <a:lnTo>
                    <a:pt x="832349" y="544834"/>
                  </a:lnTo>
                  <a:lnTo>
                    <a:pt x="831362" y="542080"/>
                  </a:lnTo>
                  <a:lnTo>
                    <a:pt x="827425" y="537359"/>
                  </a:lnTo>
                  <a:lnTo>
                    <a:pt x="825462" y="535202"/>
                  </a:lnTo>
                  <a:lnTo>
                    <a:pt x="823498" y="533229"/>
                  </a:lnTo>
                  <a:close/>
                </a:path>
                <a:path w="1168400" h="713740">
                  <a:moveTo>
                    <a:pt x="901954" y="263641"/>
                  </a:moveTo>
                  <a:lnTo>
                    <a:pt x="892516" y="263641"/>
                  </a:lnTo>
                  <a:lnTo>
                    <a:pt x="882229" y="265891"/>
                  </a:lnTo>
                  <a:lnTo>
                    <a:pt x="865141" y="309362"/>
                  </a:lnTo>
                  <a:lnTo>
                    <a:pt x="862151" y="356038"/>
                  </a:lnTo>
                  <a:lnTo>
                    <a:pt x="861841" y="362157"/>
                  </a:lnTo>
                  <a:lnTo>
                    <a:pt x="855222" y="404798"/>
                  </a:lnTo>
                  <a:lnTo>
                    <a:pt x="849524" y="441870"/>
                  </a:lnTo>
                  <a:lnTo>
                    <a:pt x="844748" y="473375"/>
                  </a:lnTo>
                  <a:lnTo>
                    <a:pt x="840899" y="499310"/>
                  </a:lnTo>
                  <a:lnTo>
                    <a:pt x="835567" y="535591"/>
                  </a:lnTo>
                  <a:lnTo>
                    <a:pt x="833525" y="549156"/>
                  </a:lnTo>
                  <a:lnTo>
                    <a:pt x="833525" y="563508"/>
                  </a:lnTo>
                  <a:lnTo>
                    <a:pt x="839628" y="569213"/>
                  </a:lnTo>
                  <a:lnTo>
                    <a:pt x="851811" y="569213"/>
                  </a:lnTo>
                  <a:lnTo>
                    <a:pt x="858889" y="567886"/>
                  </a:lnTo>
                  <a:lnTo>
                    <a:pt x="864787" y="563905"/>
                  </a:lnTo>
                  <a:lnTo>
                    <a:pt x="869507" y="557268"/>
                  </a:lnTo>
                  <a:lnTo>
                    <a:pt x="873047" y="547977"/>
                  </a:lnTo>
                  <a:lnTo>
                    <a:pt x="887537" y="507607"/>
                  </a:lnTo>
                  <a:lnTo>
                    <a:pt x="906230" y="465540"/>
                  </a:lnTo>
                  <a:lnTo>
                    <a:pt x="927603" y="424686"/>
                  </a:lnTo>
                  <a:lnTo>
                    <a:pt x="890157" y="424686"/>
                  </a:lnTo>
                  <a:lnTo>
                    <a:pt x="916111" y="293136"/>
                  </a:lnTo>
                  <a:lnTo>
                    <a:pt x="910802" y="273080"/>
                  </a:lnTo>
                  <a:lnTo>
                    <a:pt x="908047" y="266794"/>
                  </a:lnTo>
                  <a:lnTo>
                    <a:pt x="901954" y="263641"/>
                  </a:lnTo>
                  <a:close/>
                </a:path>
                <a:path w="1168400" h="713740">
                  <a:moveTo>
                    <a:pt x="1074876" y="283110"/>
                  </a:moveTo>
                  <a:lnTo>
                    <a:pt x="1030554" y="283110"/>
                  </a:lnTo>
                  <a:lnTo>
                    <a:pt x="1034201" y="285396"/>
                  </a:lnTo>
                  <a:lnTo>
                    <a:pt x="1037481" y="292254"/>
                  </a:lnTo>
                  <a:lnTo>
                    <a:pt x="1044755" y="335538"/>
                  </a:lnTo>
                  <a:lnTo>
                    <a:pt x="1049558" y="383909"/>
                  </a:lnTo>
                  <a:lnTo>
                    <a:pt x="1050535" y="394307"/>
                  </a:lnTo>
                  <a:lnTo>
                    <a:pt x="1062592" y="475603"/>
                  </a:lnTo>
                  <a:lnTo>
                    <a:pt x="1079071" y="520399"/>
                  </a:lnTo>
                  <a:lnTo>
                    <a:pt x="1130838" y="556236"/>
                  </a:lnTo>
                  <a:lnTo>
                    <a:pt x="1137917" y="556236"/>
                  </a:lnTo>
                  <a:lnTo>
                    <a:pt x="1166562" y="529691"/>
                  </a:lnTo>
                  <a:lnTo>
                    <a:pt x="1128479" y="529691"/>
                  </a:lnTo>
                  <a:lnTo>
                    <a:pt x="1119553" y="525819"/>
                  </a:lnTo>
                  <a:lnTo>
                    <a:pt x="1111663" y="514205"/>
                  </a:lnTo>
                  <a:lnTo>
                    <a:pt x="1104807" y="494848"/>
                  </a:lnTo>
                  <a:lnTo>
                    <a:pt x="1098983" y="467750"/>
                  </a:lnTo>
                  <a:lnTo>
                    <a:pt x="1098189" y="464607"/>
                  </a:lnTo>
                  <a:lnTo>
                    <a:pt x="1092933" y="421149"/>
                  </a:lnTo>
                  <a:lnTo>
                    <a:pt x="1090133" y="389882"/>
                  </a:lnTo>
                  <a:lnTo>
                    <a:pt x="1082465" y="306116"/>
                  </a:lnTo>
                  <a:lnTo>
                    <a:pt x="1074876" y="283110"/>
                  </a:lnTo>
                  <a:close/>
                </a:path>
                <a:path w="1168400" h="713740">
                  <a:moveTo>
                    <a:pt x="1151486" y="514352"/>
                  </a:moveTo>
                  <a:lnTo>
                    <a:pt x="1144738" y="521065"/>
                  </a:lnTo>
                  <a:lnTo>
                    <a:pt x="1138654" y="525858"/>
                  </a:lnTo>
                  <a:lnTo>
                    <a:pt x="1133234" y="528733"/>
                  </a:lnTo>
                  <a:lnTo>
                    <a:pt x="1128479" y="529691"/>
                  </a:lnTo>
                  <a:lnTo>
                    <a:pt x="1166562" y="529691"/>
                  </a:lnTo>
                  <a:lnTo>
                    <a:pt x="1167042" y="528510"/>
                  </a:lnTo>
                  <a:lnTo>
                    <a:pt x="1167973" y="521065"/>
                  </a:lnTo>
                  <a:lnTo>
                    <a:pt x="1168001" y="519661"/>
                  </a:lnTo>
                  <a:lnTo>
                    <a:pt x="1151486" y="514352"/>
                  </a:lnTo>
                  <a:close/>
                </a:path>
                <a:path w="1168400" h="713740">
                  <a:moveTo>
                    <a:pt x="1032325" y="250664"/>
                  </a:moveTo>
                  <a:lnTo>
                    <a:pt x="978935" y="290925"/>
                  </a:lnTo>
                  <a:lnTo>
                    <a:pt x="941845" y="341252"/>
                  </a:lnTo>
                  <a:lnTo>
                    <a:pt x="897825" y="411709"/>
                  </a:lnTo>
                  <a:lnTo>
                    <a:pt x="890157" y="424686"/>
                  </a:lnTo>
                  <a:lnTo>
                    <a:pt x="927603" y="424686"/>
                  </a:lnTo>
                  <a:lnTo>
                    <a:pt x="929125" y="421776"/>
                  </a:lnTo>
                  <a:lnTo>
                    <a:pt x="956224" y="376313"/>
                  </a:lnTo>
                  <a:lnTo>
                    <a:pt x="983211" y="335538"/>
                  </a:lnTo>
                  <a:lnTo>
                    <a:pt x="1004596" y="306411"/>
                  </a:lnTo>
                  <a:lnTo>
                    <a:pt x="1020377" y="288935"/>
                  </a:lnTo>
                  <a:lnTo>
                    <a:pt x="1030554" y="283110"/>
                  </a:lnTo>
                  <a:lnTo>
                    <a:pt x="1074876" y="283110"/>
                  </a:lnTo>
                  <a:lnTo>
                    <a:pt x="1074463" y="281858"/>
                  </a:lnTo>
                  <a:lnTo>
                    <a:pt x="1063440" y="264529"/>
                  </a:lnTo>
                  <a:lnTo>
                    <a:pt x="1049394" y="254130"/>
                  </a:lnTo>
                  <a:lnTo>
                    <a:pt x="1032325" y="250664"/>
                  </a:lnTo>
                  <a:close/>
                </a:path>
              </a:pathLst>
            </a:custGeom>
            <a:solidFill>
              <a:srgbClr val="74C043"/>
            </a:solidFill>
          </p:spPr>
          <p:txBody>
            <a:bodyPr wrap="square" lIns="0" tIns="0" rIns="0" bIns="0" rtlCol="0"/>
            <a:lstStyle/>
            <a:p>
              <a:endParaRPr lang="en-GB" sz="1116" dirty="0"/>
            </a:p>
          </p:txBody>
        </p:sp>
      </p:grpSp>
      <p:grpSp>
        <p:nvGrpSpPr>
          <p:cNvPr id="47" name="Group 46">
            <a:extLst>
              <a:ext uri="{FF2B5EF4-FFF2-40B4-BE49-F238E27FC236}">
                <a16:creationId xmlns:a16="http://schemas.microsoft.com/office/drawing/2014/main" id="{01169641-6376-F2EE-3311-335854F85F41}"/>
              </a:ext>
            </a:extLst>
          </p:cNvPr>
          <p:cNvGrpSpPr/>
          <p:nvPr userDrawn="1"/>
        </p:nvGrpSpPr>
        <p:grpSpPr>
          <a:xfrm>
            <a:off x="5717882" y="4944274"/>
            <a:ext cx="1708765" cy="273307"/>
            <a:chOff x="6609755" y="5879288"/>
            <a:chExt cx="4924904" cy="787709"/>
          </a:xfrm>
        </p:grpSpPr>
        <p:pic>
          <p:nvPicPr>
            <p:cNvPr id="48" name="bg object 59">
              <a:extLst>
                <a:ext uri="{FF2B5EF4-FFF2-40B4-BE49-F238E27FC236}">
                  <a16:creationId xmlns:a16="http://schemas.microsoft.com/office/drawing/2014/main" id="{ABFAF7B6-498E-34BD-5D23-795F163226DD}"/>
                </a:ext>
              </a:extLst>
            </p:cNvPr>
            <p:cNvPicPr/>
            <p:nvPr/>
          </p:nvPicPr>
          <p:blipFill>
            <a:blip r:embed="rId2">
              <a:extLst>
                <a:ext uri="{96DAC541-7B7A-43D3-8B79-37D633B846F1}">
                  <asvg:svgBlip xmlns:asvg="http://schemas.microsoft.com/office/drawing/2016/SVG/main" r:embed="rId3"/>
                </a:ext>
              </a:extLst>
            </a:blip>
            <a:srcRect/>
            <a:stretch/>
          </p:blipFill>
          <p:spPr>
            <a:xfrm>
              <a:off x="6609755" y="6000237"/>
              <a:ext cx="522763" cy="522757"/>
            </a:xfrm>
            <a:prstGeom prst="rect">
              <a:avLst/>
            </a:prstGeom>
          </p:spPr>
        </p:pic>
        <p:pic>
          <p:nvPicPr>
            <p:cNvPr id="49" name="Picture 2" descr="EMS Angels Awards | Angels Initiative">
              <a:extLst>
                <a:ext uri="{FF2B5EF4-FFF2-40B4-BE49-F238E27FC236}">
                  <a16:creationId xmlns:a16="http://schemas.microsoft.com/office/drawing/2014/main" id="{A8C980F8-F5F9-6B44-3BB8-E37777A8E7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5786" y="5929289"/>
              <a:ext cx="480848" cy="674874"/>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a:extLst>
                <a:ext uri="{FF2B5EF4-FFF2-40B4-BE49-F238E27FC236}">
                  <a16:creationId xmlns:a16="http://schemas.microsoft.com/office/drawing/2014/main" id="{17B2D17F-4206-537F-2F1F-148EE2F0FAF4}"/>
                </a:ext>
              </a:extLst>
            </p:cNvPr>
            <p:cNvGrpSpPr/>
            <p:nvPr/>
          </p:nvGrpSpPr>
          <p:grpSpPr>
            <a:xfrm>
              <a:off x="8935505" y="5977728"/>
              <a:ext cx="1142487" cy="577561"/>
              <a:chOff x="8935505" y="5977728"/>
              <a:chExt cx="1142487" cy="577561"/>
            </a:xfrm>
          </p:grpSpPr>
          <p:sp>
            <p:nvSpPr>
              <p:cNvPr id="55" name="Freeform: Shape 48">
                <a:extLst>
                  <a:ext uri="{FF2B5EF4-FFF2-40B4-BE49-F238E27FC236}">
                    <a16:creationId xmlns:a16="http://schemas.microsoft.com/office/drawing/2014/main" id="{C432D745-3F17-360F-F1CD-82ED10A47347}"/>
                  </a:ext>
                </a:extLst>
              </p:cNvPr>
              <p:cNvSpPr/>
              <p:nvPr/>
            </p:nvSpPr>
            <p:spPr>
              <a:xfrm>
                <a:off x="8935505" y="6196866"/>
                <a:ext cx="660635" cy="265739"/>
              </a:xfrm>
              <a:custGeom>
                <a:avLst/>
                <a:gdLst>
                  <a:gd name="connsiteX0" fmla="*/ 660636 w 660635"/>
                  <a:gd name="connsiteY0" fmla="*/ 0 h 265739"/>
                  <a:gd name="connsiteX1" fmla="*/ 616082 w 660635"/>
                  <a:gd name="connsiteY1" fmla="*/ 0 h 265739"/>
                  <a:gd name="connsiteX2" fmla="*/ 616082 w 660635"/>
                  <a:gd name="connsiteY2" fmla="*/ 201721 h 265739"/>
                  <a:gd name="connsiteX3" fmla="*/ 660636 w 660635"/>
                  <a:gd name="connsiteY3" fmla="*/ 201721 h 265739"/>
                  <a:gd name="connsiteX4" fmla="*/ 660636 w 660635"/>
                  <a:gd name="connsiteY4" fmla="*/ 0 h 265739"/>
                  <a:gd name="connsiteX5" fmla="*/ 594078 w 660635"/>
                  <a:gd name="connsiteY5" fmla="*/ 106471 h 265739"/>
                  <a:gd name="connsiteX6" fmla="*/ 580319 w 660635"/>
                  <a:gd name="connsiteY6" fmla="*/ 83784 h 265739"/>
                  <a:gd name="connsiteX7" fmla="*/ 559243 w 660635"/>
                  <a:gd name="connsiteY7" fmla="*/ 69506 h 265739"/>
                  <a:gd name="connsiteX8" fmla="*/ 532298 w 660635"/>
                  <a:gd name="connsiteY8" fmla="*/ 64565 h 265739"/>
                  <a:gd name="connsiteX9" fmla="*/ 504015 w 660635"/>
                  <a:gd name="connsiteY9" fmla="*/ 69643 h 265739"/>
                  <a:gd name="connsiteX10" fmla="*/ 481328 w 660635"/>
                  <a:gd name="connsiteY10" fmla="*/ 83921 h 265739"/>
                  <a:gd name="connsiteX11" fmla="*/ 466122 w 660635"/>
                  <a:gd name="connsiteY11" fmla="*/ 106334 h 265739"/>
                  <a:gd name="connsiteX12" fmla="*/ 460526 w 660635"/>
                  <a:gd name="connsiteY12" fmla="*/ 135818 h 265739"/>
                  <a:gd name="connsiteX13" fmla="*/ 466259 w 660635"/>
                  <a:gd name="connsiteY13" fmla="*/ 165685 h 265739"/>
                  <a:gd name="connsiteX14" fmla="*/ 482011 w 660635"/>
                  <a:gd name="connsiteY14" fmla="*/ 187688 h 265739"/>
                  <a:gd name="connsiteX15" fmla="*/ 505353 w 660635"/>
                  <a:gd name="connsiteY15" fmla="*/ 201284 h 265739"/>
                  <a:gd name="connsiteX16" fmla="*/ 533635 w 660635"/>
                  <a:gd name="connsiteY16" fmla="*/ 205952 h 265739"/>
                  <a:gd name="connsiteX17" fmla="*/ 569262 w 660635"/>
                  <a:gd name="connsiteY17" fmla="*/ 198609 h 265739"/>
                  <a:gd name="connsiteX18" fmla="*/ 593941 w 660635"/>
                  <a:gd name="connsiteY18" fmla="*/ 177669 h 265739"/>
                  <a:gd name="connsiteX19" fmla="*/ 563529 w 660635"/>
                  <a:gd name="connsiteY19" fmla="*/ 158450 h 265739"/>
                  <a:gd name="connsiteX20" fmla="*/ 551790 w 660635"/>
                  <a:gd name="connsiteY20" fmla="*/ 168469 h 265739"/>
                  <a:gd name="connsiteX21" fmla="*/ 534181 w 660635"/>
                  <a:gd name="connsiteY21" fmla="*/ 172318 h 265739"/>
                  <a:gd name="connsiteX22" fmla="*/ 522852 w 660635"/>
                  <a:gd name="connsiteY22" fmla="*/ 170462 h 265739"/>
                  <a:gd name="connsiteX23" fmla="*/ 512969 w 660635"/>
                  <a:gd name="connsiteY23" fmla="*/ 165248 h 265739"/>
                  <a:gd name="connsiteX24" fmla="*/ 505762 w 660635"/>
                  <a:gd name="connsiteY24" fmla="*/ 157385 h 265739"/>
                  <a:gd name="connsiteX25" fmla="*/ 502431 w 660635"/>
                  <a:gd name="connsiteY25" fmla="*/ 147257 h 265739"/>
                  <a:gd name="connsiteX26" fmla="*/ 598746 w 660635"/>
                  <a:gd name="connsiteY26" fmla="*/ 147257 h 265739"/>
                  <a:gd name="connsiteX27" fmla="*/ 599019 w 660635"/>
                  <a:gd name="connsiteY27" fmla="*/ 142179 h 265739"/>
                  <a:gd name="connsiteX28" fmla="*/ 599019 w 660635"/>
                  <a:gd name="connsiteY28" fmla="*/ 136828 h 265739"/>
                  <a:gd name="connsiteX29" fmla="*/ 594078 w 660635"/>
                  <a:gd name="connsiteY29" fmla="*/ 106416 h 265739"/>
                  <a:gd name="connsiteX30" fmla="*/ 502431 w 660635"/>
                  <a:gd name="connsiteY30" fmla="*/ 120066 h 265739"/>
                  <a:gd name="connsiteX31" fmla="*/ 505107 w 660635"/>
                  <a:gd name="connsiteY31" fmla="*/ 110320 h 265739"/>
                  <a:gd name="connsiteX32" fmla="*/ 511522 w 660635"/>
                  <a:gd name="connsiteY32" fmla="*/ 102184 h 265739"/>
                  <a:gd name="connsiteX33" fmla="*/ 520859 w 660635"/>
                  <a:gd name="connsiteY33" fmla="*/ 96724 h 265739"/>
                  <a:gd name="connsiteX34" fmla="*/ 532598 w 660635"/>
                  <a:gd name="connsiteY34" fmla="*/ 94732 h 265739"/>
                  <a:gd name="connsiteX35" fmla="*/ 552200 w 660635"/>
                  <a:gd name="connsiteY35" fmla="*/ 102212 h 265739"/>
                  <a:gd name="connsiteX36" fmla="*/ 558724 w 660635"/>
                  <a:gd name="connsiteY36" fmla="*/ 120093 h 265739"/>
                  <a:gd name="connsiteX37" fmla="*/ 502431 w 660635"/>
                  <a:gd name="connsiteY37" fmla="*/ 120093 h 265739"/>
                  <a:gd name="connsiteX38" fmla="*/ 399292 w 660635"/>
                  <a:gd name="connsiteY38" fmla="*/ 147557 h 265739"/>
                  <a:gd name="connsiteX39" fmla="*/ 392903 w 660635"/>
                  <a:gd name="connsiteY39" fmla="*/ 158232 h 265739"/>
                  <a:gd name="connsiteX40" fmla="*/ 382748 w 660635"/>
                  <a:gd name="connsiteY40" fmla="*/ 165575 h 265739"/>
                  <a:gd name="connsiteX41" fmla="*/ 369289 w 660635"/>
                  <a:gd name="connsiteY41" fmla="*/ 168387 h 265739"/>
                  <a:gd name="connsiteX42" fmla="*/ 356075 w 660635"/>
                  <a:gd name="connsiteY42" fmla="*/ 165575 h 265739"/>
                  <a:gd name="connsiteX43" fmla="*/ 346329 w 660635"/>
                  <a:gd name="connsiteY43" fmla="*/ 158095 h 265739"/>
                  <a:gd name="connsiteX44" fmla="*/ 340187 w 660635"/>
                  <a:gd name="connsiteY44" fmla="*/ 147284 h 265739"/>
                  <a:gd name="connsiteX45" fmla="*/ 338057 w 660635"/>
                  <a:gd name="connsiteY45" fmla="*/ 134480 h 265739"/>
                  <a:gd name="connsiteX46" fmla="*/ 340187 w 660635"/>
                  <a:gd name="connsiteY46" fmla="*/ 121404 h 265739"/>
                  <a:gd name="connsiteX47" fmla="*/ 346329 w 660635"/>
                  <a:gd name="connsiteY47" fmla="*/ 110729 h 265739"/>
                  <a:gd name="connsiteX48" fmla="*/ 356075 w 660635"/>
                  <a:gd name="connsiteY48" fmla="*/ 103522 h 265739"/>
                  <a:gd name="connsiteX49" fmla="*/ 369289 w 660635"/>
                  <a:gd name="connsiteY49" fmla="*/ 100847 h 265739"/>
                  <a:gd name="connsiteX50" fmla="*/ 382639 w 660635"/>
                  <a:gd name="connsiteY50" fmla="*/ 103522 h 265739"/>
                  <a:gd name="connsiteX51" fmla="*/ 392767 w 660635"/>
                  <a:gd name="connsiteY51" fmla="*/ 110866 h 265739"/>
                  <a:gd name="connsiteX52" fmla="*/ 399292 w 660635"/>
                  <a:gd name="connsiteY52" fmla="*/ 121677 h 265739"/>
                  <a:gd name="connsiteX53" fmla="*/ 401557 w 660635"/>
                  <a:gd name="connsiteY53" fmla="*/ 134480 h 265739"/>
                  <a:gd name="connsiteX54" fmla="*/ 399292 w 660635"/>
                  <a:gd name="connsiteY54" fmla="*/ 147557 h 265739"/>
                  <a:gd name="connsiteX55" fmla="*/ 443190 w 660635"/>
                  <a:gd name="connsiteY55" fmla="*/ 68851 h 265739"/>
                  <a:gd name="connsiteX56" fmla="*/ 401830 w 660635"/>
                  <a:gd name="connsiteY56" fmla="*/ 68851 h 265739"/>
                  <a:gd name="connsiteX57" fmla="*/ 401830 w 660635"/>
                  <a:gd name="connsiteY57" fmla="*/ 85941 h 265739"/>
                  <a:gd name="connsiteX58" fmla="*/ 401284 w 660635"/>
                  <a:gd name="connsiteY58" fmla="*/ 85941 h 265739"/>
                  <a:gd name="connsiteX59" fmla="*/ 382884 w 660635"/>
                  <a:gd name="connsiteY59" fmla="*/ 70189 h 265739"/>
                  <a:gd name="connsiteX60" fmla="*/ 358887 w 660635"/>
                  <a:gd name="connsiteY60" fmla="*/ 65111 h 265739"/>
                  <a:gd name="connsiteX61" fmla="*/ 332188 w 660635"/>
                  <a:gd name="connsiteY61" fmla="*/ 70844 h 265739"/>
                  <a:gd name="connsiteX62" fmla="*/ 312313 w 660635"/>
                  <a:gd name="connsiteY62" fmla="*/ 86187 h 265739"/>
                  <a:gd name="connsiteX63" fmla="*/ 299919 w 660635"/>
                  <a:gd name="connsiteY63" fmla="*/ 108327 h 265739"/>
                  <a:gd name="connsiteX64" fmla="*/ 295660 w 660635"/>
                  <a:gd name="connsiteY64" fmla="*/ 134754 h 265739"/>
                  <a:gd name="connsiteX65" fmla="*/ 299919 w 660635"/>
                  <a:gd name="connsiteY65" fmla="*/ 161016 h 265739"/>
                  <a:gd name="connsiteX66" fmla="*/ 312313 w 660635"/>
                  <a:gd name="connsiteY66" fmla="*/ 182774 h 265739"/>
                  <a:gd name="connsiteX67" fmla="*/ 332188 w 660635"/>
                  <a:gd name="connsiteY67" fmla="*/ 197598 h 265739"/>
                  <a:gd name="connsiteX68" fmla="*/ 359133 w 660635"/>
                  <a:gd name="connsiteY68" fmla="*/ 203058 h 265739"/>
                  <a:gd name="connsiteX69" fmla="*/ 382884 w 660635"/>
                  <a:gd name="connsiteY69" fmla="*/ 198254 h 265739"/>
                  <a:gd name="connsiteX70" fmla="*/ 399428 w 660635"/>
                  <a:gd name="connsiteY70" fmla="*/ 185450 h 265739"/>
                  <a:gd name="connsiteX71" fmla="*/ 400220 w 660635"/>
                  <a:gd name="connsiteY71" fmla="*/ 185450 h 265739"/>
                  <a:gd name="connsiteX72" fmla="*/ 400220 w 660635"/>
                  <a:gd name="connsiteY72" fmla="*/ 193449 h 265739"/>
                  <a:gd name="connsiteX73" fmla="*/ 391020 w 660635"/>
                  <a:gd name="connsiteY73" fmla="*/ 220394 h 265739"/>
                  <a:gd name="connsiteX74" fmla="*/ 362600 w 660635"/>
                  <a:gd name="connsiteY74" fmla="*/ 230522 h 265739"/>
                  <a:gd name="connsiteX75" fmla="*/ 339777 w 660635"/>
                  <a:gd name="connsiteY75" fmla="*/ 226373 h 265739"/>
                  <a:gd name="connsiteX76" fmla="*/ 318565 w 660635"/>
                  <a:gd name="connsiteY76" fmla="*/ 213706 h 265739"/>
                  <a:gd name="connsiteX77" fmla="*/ 296698 w 660635"/>
                  <a:gd name="connsiteY77" fmla="*/ 244937 h 265739"/>
                  <a:gd name="connsiteX78" fmla="*/ 328857 w 660635"/>
                  <a:gd name="connsiteY78" fmla="*/ 260416 h 265739"/>
                  <a:gd name="connsiteX79" fmla="*/ 365003 w 660635"/>
                  <a:gd name="connsiteY79" fmla="*/ 265740 h 265739"/>
                  <a:gd name="connsiteX80" fmla="*/ 397162 w 660635"/>
                  <a:gd name="connsiteY80" fmla="*/ 261071 h 265739"/>
                  <a:gd name="connsiteX81" fmla="*/ 421841 w 660635"/>
                  <a:gd name="connsiteY81" fmla="*/ 246930 h 265739"/>
                  <a:gd name="connsiteX82" fmla="*/ 437566 w 660635"/>
                  <a:gd name="connsiteY82" fmla="*/ 223042 h 265739"/>
                  <a:gd name="connsiteX83" fmla="*/ 443163 w 660635"/>
                  <a:gd name="connsiteY83" fmla="*/ 189163 h 265739"/>
                  <a:gd name="connsiteX84" fmla="*/ 443163 w 660635"/>
                  <a:gd name="connsiteY84" fmla="*/ 68824 h 265739"/>
                  <a:gd name="connsiteX85" fmla="*/ 279881 w 660635"/>
                  <a:gd name="connsiteY85" fmla="*/ 201721 h 265739"/>
                  <a:gd name="connsiteX86" fmla="*/ 279881 w 660635"/>
                  <a:gd name="connsiteY86" fmla="*/ 119547 h 265739"/>
                  <a:gd name="connsiteX87" fmla="*/ 277342 w 660635"/>
                  <a:gd name="connsiteY87" fmla="*/ 99809 h 265739"/>
                  <a:gd name="connsiteX88" fmla="*/ 269070 w 660635"/>
                  <a:gd name="connsiteY88" fmla="*/ 82337 h 265739"/>
                  <a:gd name="connsiteX89" fmla="*/ 254000 w 660635"/>
                  <a:gd name="connsiteY89" fmla="*/ 69943 h 265739"/>
                  <a:gd name="connsiteX90" fmla="*/ 231314 w 660635"/>
                  <a:gd name="connsiteY90" fmla="*/ 65138 h 265739"/>
                  <a:gd name="connsiteX91" fmla="*/ 218237 w 660635"/>
                  <a:gd name="connsiteY91" fmla="*/ 67022 h 265739"/>
                  <a:gd name="connsiteX92" fmla="*/ 206880 w 660635"/>
                  <a:gd name="connsiteY92" fmla="*/ 71827 h 265739"/>
                  <a:gd name="connsiteX93" fmla="*/ 197817 w 660635"/>
                  <a:gd name="connsiteY93" fmla="*/ 78897 h 265739"/>
                  <a:gd name="connsiteX94" fmla="*/ 191538 w 660635"/>
                  <a:gd name="connsiteY94" fmla="*/ 87306 h 265739"/>
                  <a:gd name="connsiteX95" fmla="*/ 190992 w 660635"/>
                  <a:gd name="connsiteY95" fmla="*/ 87306 h 265739"/>
                  <a:gd name="connsiteX96" fmla="*/ 190992 w 660635"/>
                  <a:gd name="connsiteY96" fmla="*/ 68906 h 265739"/>
                  <a:gd name="connsiteX97" fmla="*/ 148567 w 660635"/>
                  <a:gd name="connsiteY97" fmla="*/ 68906 h 265739"/>
                  <a:gd name="connsiteX98" fmla="*/ 148567 w 660635"/>
                  <a:gd name="connsiteY98" fmla="*/ 201775 h 265739"/>
                  <a:gd name="connsiteX99" fmla="*/ 192602 w 660635"/>
                  <a:gd name="connsiteY99" fmla="*/ 201775 h 265739"/>
                  <a:gd name="connsiteX100" fmla="*/ 192602 w 660635"/>
                  <a:gd name="connsiteY100" fmla="*/ 129730 h 265739"/>
                  <a:gd name="connsiteX101" fmla="*/ 194077 w 660635"/>
                  <a:gd name="connsiteY101" fmla="*/ 118919 h 265739"/>
                  <a:gd name="connsiteX102" fmla="*/ 198472 w 660635"/>
                  <a:gd name="connsiteY102" fmla="*/ 109719 h 265739"/>
                  <a:gd name="connsiteX103" fmla="*/ 205816 w 660635"/>
                  <a:gd name="connsiteY103" fmla="*/ 103468 h 265739"/>
                  <a:gd name="connsiteX104" fmla="*/ 216080 w 660635"/>
                  <a:gd name="connsiteY104" fmla="*/ 101202 h 265739"/>
                  <a:gd name="connsiteX105" fmla="*/ 225827 w 660635"/>
                  <a:gd name="connsiteY105" fmla="*/ 103468 h 265739"/>
                  <a:gd name="connsiteX106" fmla="*/ 231833 w 660635"/>
                  <a:gd name="connsiteY106" fmla="*/ 109610 h 265739"/>
                  <a:gd name="connsiteX107" fmla="*/ 234890 w 660635"/>
                  <a:gd name="connsiteY107" fmla="*/ 118537 h 265739"/>
                  <a:gd name="connsiteX108" fmla="*/ 235818 w 660635"/>
                  <a:gd name="connsiteY108" fmla="*/ 129212 h 265739"/>
                  <a:gd name="connsiteX109" fmla="*/ 235818 w 660635"/>
                  <a:gd name="connsiteY109" fmla="*/ 201775 h 265739"/>
                  <a:gd name="connsiteX110" fmla="*/ 279826 w 660635"/>
                  <a:gd name="connsiteY110" fmla="*/ 201775 h 265739"/>
                  <a:gd name="connsiteX111" fmla="*/ 28556 w 660635"/>
                  <a:gd name="connsiteY111" fmla="*/ 110729 h 265739"/>
                  <a:gd name="connsiteX112" fmla="*/ 43380 w 660635"/>
                  <a:gd name="connsiteY112" fmla="*/ 101120 h 265739"/>
                  <a:gd name="connsiteX113" fmla="*/ 61398 w 660635"/>
                  <a:gd name="connsiteY113" fmla="*/ 97107 h 265739"/>
                  <a:gd name="connsiteX114" fmla="*/ 78461 w 660635"/>
                  <a:gd name="connsiteY114" fmla="*/ 101775 h 265739"/>
                  <a:gd name="connsiteX115" fmla="*/ 85395 w 660635"/>
                  <a:gd name="connsiteY115" fmla="*/ 116326 h 265739"/>
                  <a:gd name="connsiteX116" fmla="*/ 85395 w 660635"/>
                  <a:gd name="connsiteY116" fmla="*/ 118455 h 265739"/>
                  <a:gd name="connsiteX117" fmla="*/ 55774 w 660635"/>
                  <a:gd name="connsiteY117" fmla="*/ 120066 h 265739"/>
                  <a:gd name="connsiteX118" fmla="*/ 28146 w 660635"/>
                  <a:gd name="connsiteY118" fmla="*/ 126482 h 265739"/>
                  <a:gd name="connsiteX119" fmla="*/ 7862 w 660635"/>
                  <a:gd name="connsiteY119" fmla="*/ 140077 h 265739"/>
                  <a:gd name="connsiteX120" fmla="*/ 0 w 660635"/>
                  <a:gd name="connsiteY120" fmla="*/ 163282 h 265739"/>
                  <a:gd name="connsiteX121" fmla="*/ 4532 w 660635"/>
                  <a:gd name="connsiteY121" fmla="*/ 183020 h 265739"/>
                  <a:gd name="connsiteX122" fmla="*/ 16134 w 660635"/>
                  <a:gd name="connsiteY122" fmla="*/ 195824 h 265739"/>
                  <a:gd name="connsiteX123" fmla="*/ 31750 w 660635"/>
                  <a:gd name="connsiteY123" fmla="*/ 202758 h 265739"/>
                  <a:gd name="connsiteX124" fmla="*/ 48294 w 660635"/>
                  <a:gd name="connsiteY124" fmla="*/ 204888 h 265739"/>
                  <a:gd name="connsiteX125" fmla="*/ 70571 w 660635"/>
                  <a:gd name="connsiteY125" fmla="*/ 200356 h 265739"/>
                  <a:gd name="connsiteX126" fmla="*/ 85913 w 660635"/>
                  <a:gd name="connsiteY126" fmla="*/ 187552 h 265739"/>
                  <a:gd name="connsiteX127" fmla="*/ 86705 w 660635"/>
                  <a:gd name="connsiteY127" fmla="*/ 187552 h 265739"/>
                  <a:gd name="connsiteX128" fmla="*/ 86705 w 660635"/>
                  <a:gd name="connsiteY128" fmla="*/ 201693 h 265739"/>
                  <a:gd name="connsiteX129" fmla="*/ 126727 w 660635"/>
                  <a:gd name="connsiteY129" fmla="*/ 201693 h 265739"/>
                  <a:gd name="connsiteX130" fmla="*/ 126727 w 660635"/>
                  <a:gd name="connsiteY130" fmla="*/ 134726 h 265739"/>
                  <a:gd name="connsiteX131" fmla="*/ 123397 w 660635"/>
                  <a:gd name="connsiteY131" fmla="*/ 103386 h 265739"/>
                  <a:gd name="connsiteX132" fmla="*/ 112859 w 660635"/>
                  <a:gd name="connsiteY132" fmla="*/ 81518 h 265739"/>
                  <a:gd name="connsiteX133" fmla="*/ 94049 w 660635"/>
                  <a:gd name="connsiteY133" fmla="*/ 68714 h 265739"/>
                  <a:gd name="connsiteX134" fmla="*/ 65629 w 660635"/>
                  <a:gd name="connsiteY134" fmla="*/ 64565 h 265739"/>
                  <a:gd name="connsiteX135" fmla="*/ 33743 w 660635"/>
                  <a:gd name="connsiteY135" fmla="*/ 70161 h 265739"/>
                  <a:gd name="connsiteX136" fmla="*/ 6388 w 660635"/>
                  <a:gd name="connsiteY136" fmla="*/ 86978 h 265739"/>
                  <a:gd name="connsiteX137" fmla="*/ 28529 w 660635"/>
                  <a:gd name="connsiteY137" fmla="*/ 110729 h 265739"/>
                  <a:gd name="connsiteX138" fmla="*/ 86705 w 660635"/>
                  <a:gd name="connsiteY138" fmla="*/ 148349 h 265739"/>
                  <a:gd name="connsiteX139" fmla="*/ 79634 w 660635"/>
                  <a:gd name="connsiteY139" fmla="*/ 168223 h 265739"/>
                  <a:gd name="connsiteX140" fmla="*/ 59214 w 660635"/>
                  <a:gd name="connsiteY140" fmla="*/ 175567 h 265739"/>
                  <a:gd name="connsiteX141" fmla="*/ 52553 w 660635"/>
                  <a:gd name="connsiteY141" fmla="*/ 174912 h 265739"/>
                  <a:gd name="connsiteX142" fmla="*/ 46410 w 660635"/>
                  <a:gd name="connsiteY142" fmla="*/ 172646 h 265739"/>
                  <a:gd name="connsiteX143" fmla="*/ 42015 w 660635"/>
                  <a:gd name="connsiteY143" fmla="*/ 168387 h 265739"/>
                  <a:gd name="connsiteX144" fmla="*/ 40295 w 660635"/>
                  <a:gd name="connsiteY144" fmla="*/ 161972 h 265739"/>
                  <a:gd name="connsiteX145" fmla="*/ 44035 w 660635"/>
                  <a:gd name="connsiteY145" fmla="*/ 152499 h 265739"/>
                  <a:gd name="connsiteX146" fmla="*/ 53508 w 660635"/>
                  <a:gd name="connsiteY146" fmla="*/ 147011 h 265739"/>
                  <a:gd name="connsiteX147" fmla="*/ 66585 w 660635"/>
                  <a:gd name="connsiteY147" fmla="*/ 144472 h 265739"/>
                  <a:gd name="connsiteX148" fmla="*/ 81136 w 660635"/>
                  <a:gd name="connsiteY148" fmla="*/ 143817 h 265739"/>
                  <a:gd name="connsiteX149" fmla="*/ 86732 w 660635"/>
                  <a:gd name="connsiteY149" fmla="*/ 143817 h 265739"/>
                  <a:gd name="connsiteX150" fmla="*/ 86732 w 660635"/>
                  <a:gd name="connsiteY150" fmla="*/ 148349 h 26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60635" h="265739">
                    <a:moveTo>
                      <a:pt x="660636" y="0"/>
                    </a:moveTo>
                    <a:lnTo>
                      <a:pt x="616082" y="0"/>
                    </a:lnTo>
                    <a:lnTo>
                      <a:pt x="616082" y="201721"/>
                    </a:lnTo>
                    <a:lnTo>
                      <a:pt x="660636" y="201721"/>
                    </a:lnTo>
                    <a:lnTo>
                      <a:pt x="660636" y="0"/>
                    </a:lnTo>
                    <a:close/>
                    <a:moveTo>
                      <a:pt x="594078" y="106471"/>
                    </a:moveTo>
                    <a:cubicBezTo>
                      <a:pt x="590775" y="97571"/>
                      <a:pt x="586215" y="90009"/>
                      <a:pt x="580319" y="83784"/>
                    </a:cubicBezTo>
                    <a:cubicBezTo>
                      <a:pt x="574449" y="77560"/>
                      <a:pt x="567433" y="72809"/>
                      <a:pt x="559243" y="69506"/>
                    </a:cubicBezTo>
                    <a:cubicBezTo>
                      <a:pt x="551053" y="66230"/>
                      <a:pt x="542071" y="64565"/>
                      <a:pt x="532298" y="64565"/>
                    </a:cubicBezTo>
                    <a:cubicBezTo>
                      <a:pt x="522524" y="64565"/>
                      <a:pt x="512724" y="66257"/>
                      <a:pt x="504015" y="69643"/>
                    </a:cubicBezTo>
                    <a:cubicBezTo>
                      <a:pt x="495306" y="73028"/>
                      <a:pt x="487744" y="77778"/>
                      <a:pt x="481328" y="83921"/>
                    </a:cubicBezTo>
                    <a:cubicBezTo>
                      <a:pt x="474940" y="90063"/>
                      <a:pt x="469862" y="97516"/>
                      <a:pt x="466122" y="106334"/>
                    </a:cubicBezTo>
                    <a:cubicBezTo>
                      <a:pt x="462382" y="115125"/>
                      <a:pt x="460526" y="124953"/>
                      <a:pt x="460526" y="135818"/>
                    </a:cubicBezTo>
                    <a:cubicBezTo>
                      <a:pt x="460526" y="146684"/>
                      <a:pt x="462437" y="156976"/>
                      <a:pt x="466259" y="165685"/>
                    </a:cubicBezTo>
                    <a:cubicBezTo>
                      <a:pt x="470081" y="174393"/>
                      <a:pt x="475322" y="181737"/>
                      <a:pt x="482011" y="187688"/>
                    </a:cubicBezTo>
                    <a:cubicBezTo>
                      <a:pt x="488672" y="193667"/>
                      <a:pt x="496453" y="198172"/>
                      <a:pt x="505353" y="201284"/>
                    </a:cubicBezTo>
                    <a:cubicBezTo>
                      <a:pt x="514252" y="204396"/>
                      <a:pt x="523671" y="205952"/>
                      <a:pt x="533635" y="205952"/>
                    </a:cubicBezTo>
                    <a:cubicBezTo>
                      <a:pt x="547149" y="205952"/>
                      <a:pt x="559025" y="203523"/>
                      <a:pt x="569262" y="198609"/>
                    </a:cubicBezTo>
                    <a:cubicBezTo>
                      <a:pt x="579500" y="193722"/>
                      <a:pt x="587717" y="186733"/>
                      <a:pt x="593941" y="177669"/>
                    </a:cubicBezTo>
                    <a:lnTo>
                      <a:pt x="563529" y="158450"/>
                    </a:lnTo>
                    <a:cubicBezTo>
                      <a:pt x="560499" y="162545"/>
                      <a:pt x="556595" y="165876"/>
                      <a:pt x="551790" y="168469"/>
                    </a:cubicBezTo>
                    <a:cubicBezTo>
                      <a:pt x="546985" y="171063"/>
                      <a:pt x="541116" y="172318"/>
                      <a:pt x="534181" y="172318"/>
                    </a:cubicBezTo>
                    <a:cubicBezTo>
                      <a:pt x="530278" y="172318"/>
                      <a:pt x="526483" y="171691"/>
                      <a:pt x="522852" y="170462"/>
                    </a:cubicBezTo>
                    <a:cubicBezTo>
                      <a:pt x="519194" y="169206"/>
                      <a:pt x="515918" y="167486"/>
                      <a:pt x="512969" y="165248"/>
                    </a:cubicBezTo>
                    <a:cubicBezTo>
                      <a:pt x="510048" y="163036"/>
                      <a:pt x="507618" y="160416"/>
                      <a:pt x="505762" y="157385"/>
                    </a:cubicBezTo>
                    <a:cubicBezTo>
                      <a:pt x="503906" y="154355"/>
                      <a:pt x="502786" y="150970"/>
                      <a:pt x="502431" y="147257"/>
                    </a:cubicBezTo>
                    <a:lnTo>
                      <a:pt x="598746" y="147257"/>
                    </a:lnTo>
                    <a:cubicBezTo>
                      <a:pt x="598910" y="145646"/>
                      <a:pt x="599019" y="143981"/>
                      <a:pt x="599019" y="142179"/>
                    </a:cubicBezTo>
                    <a:lnTo>
                      <a:pt x="599019" y="136828"/>
                    </a:lnTo>
                    <a:cubicBezTo>
                      <a:pt x="599019" y="125444"/>
                      <a:pt x="597381" y="115316"/>
                      <a:pt x="594078" y="106416"/>
                    </a:cubicBezTo>
                    <a:moveTo>
                      <a:pt x="502431" y="120066"/>
                    </a:moveTo>
                    <a:cubicBezTo>
                      <a:pt x="502595" y="116681"/>
                      <a:pt x="503496" y="113432"/>
                      <a:pt x="505107" y="110320"/>
                    </a:cubicBezTo>
                    <a:cubicBezTo>
                      <a:pt x="506718" y="107208"/>
                      <a:pt x="508847" y="104505"/>
                      <a:pt x="511522" y="102184"/>
                    </a:cubicBezTo>
                    <a:cubicBezTo>
                      <a:pt x="514198" y="99864"/>
                      <a:pt x="517310" y="98035"/>
                      <a:pt x="520859" y="96724"/>
                    </a:cubicBezTo>
                    <a:cubicBezTo>
                      <a:pt x="524408" y="95387"/>
                      <a:pt x="528339" y="94732"/>
                      <a:pt x="532598" y="94732"/>
                    </a:cubicBezTo>
                    <a:cubicBezTo>
                      <a:pt x="541307" y="94732"/>
                      <a:pt x="547859" y="97216"/>
                      <a:pt x="552200" y="102212"/>
                    </a:cubicBezTo>
                    <a:cubicBezTo>
                      <a:pt x="556568" y="107180"/>
                      <a:pt x="558724" y="113159"/>
                      <a:pt x="558724" y="120093"/>
                    </a:cubicBezTo>
                    <a:lnTo>
                      <a:pt x="502431" y="120093"/>
                    </a:lnTo>
                    <a:close/>
                    <a:moveTo>
                      <a:pt x="399292" y="147557"/>
                    </a:moveTo>
                    <a:cubicBezTo>
                      <a:pt x="397790" y="151652"/>
                      <a:pt x="395633" y="155201"/>
                      <a:pt x="392903" y="158232"/>
                    </a:cubicBezTo>
                    <a:cubicBezTo>
                      <a:pt x="390146" y="161262"/>
                      <a:pt x="386761" y="163692"/>
                      <a:pt x="382748" y="165575"/>
                    </a:cubicBezTo>
                    <a:cubicBezTo>
                      <a:pt x="378762" y="167432"/>
                      <a:pt x="374257" y="168387"/>
                      <a:pt x="369289" y="168387"/>
                    </a:cubicBezTo>
                    <a:cubicBezTo>
                      <a:pt x="364320" y="168387"/>
                      <a:pt x="359897" y="167459"/>
                      <a:pt x="356075" y="165575"/>
                    </a:cubicBezTo>
                    <a:cubicBezTo>
                      <a:pt x="352253" y="163692"/>
                      <a:pt x="349005" y="161207"/>
                      <a:pt x="346329" y="158095"/>
                    </a:cubicBezTo>
                    <a:cubicBezTo>
                      <a:pt x="343654" y="154983"/>
                      <a:pt x="341606" y="151379"/>
                      <a:pt x="340187" y="147284"/>
                    </a:cubicBezTo>
                    <a:cubicBezTo>
                      <a:pt x="338767" y="143189"/>
                      <a:pt x="338057" y="138930"/>
                      <a:pt x="338057" y="134480"/>
                    </a:cubicBezTo>
                    <a:cubicBezTo>
                      <a:pt x="338057" y="130031"/>
                      <a:pt x="338767" y="125499"/>
                      <a:pt x="340187" y="121404"/>
                    </a:cubicBezTo>
                    <a:cubicBezTo>
                      <a:pt x="341606" y="117309"/>
                      <a:pt x="343654" y="113760"/>
                      <a:pt x="346329" y="110729"/>
                    </a:cubicBezTo>
                    <a:cubicBezTo>
                      <a:pt x="349005" y="107699"/>
                      <a:pt x="352253" y="105297"/>
                      <a:pt x="356075" y="103522"/>
                    </a:cubicBezTo>
                    <a:cubicBezTo>
                      <a:pt x="359897" y="101748"/>
                      <a:pt x="364293" y="100847"/>
                      <a:pt x="369289" y="100847"/>
                    </a:cubicBezTo>
                    <a:cubicBezTo>
                      <a:pt x="374285" y="100847"/>
                      <a:pt x="378707" y="101748"/>
                      <a:pt x="382639" y="103522"/>
                    </a:cubicBezTo>
                    <a:cubicBezTo>
                      <a:pt x="386542" y="105297"/>
                      <a:pt x="389928" y="107754"/>
                      <a:pt x="392767" y="110866"/>
                    </a:cubicBezTo>
                    <a:cubicBezTo>
                      <a:pt x="395606" y="113978"/>
                      <a:pt x="397790" y="117582"/>
                      <a:pt x="399292" y="121677"/>
                    </a:cubicBezTo>
                    <a:cubicBezTo>
                      <a:pt x="400793" y="125772"/>
                      <a:pt x="401557" y="130031"/>
                      <a:pt x="401557" y="134480"/>
                    </a:cubicBezTo>
                    <a:cubicBezTo>
                      <a:pt x="401557" y="138930"/>
                      <a:pt x="400793" y="143462"/>
                      <a:pt x="399292" y="147557"/>
                    </a:cubicBezTo>
                    <a:moveTo>
                      <a:pt x="443190" y="68851"/>
                    </a:moveTo>
                    <a:lnTo>
                      <a:pt x="401830" y="68851"/>
                    </a:lnTo>
                    <a:lnTo>
                      <a:pt x="401830" y="85941"/>
                    </a:lnTo>
                    <a:lnTo>
                      <a:pt x="401284" y="85941"/>
                    </a:lnTo>
                    <a:cubicBezTo>
                      <a:pt x="396671" y="78843"/>
                      <a:pt x="390528" y="73574"/>
                      <a:pt x="382884" y="70189"/>
                    </a:cubicBezTo>
                    <a:cubicBezTo>
                      <a:pt x="375240" y="66803"/>
                      <a:pt x="367241" y="65111"/>
                      <a:pt x="358887" y="65111"/>
                    </a:cubicBezTo>
                    <a:cubicBezTo>
                      <a:pt x="348923" y="65111"/>
                      <a:pt x="340023" y="67022"/>
                      <a:pt x="332188" y="70844"/>
                    </a:cubicBezTo>
                    <a:cubicBezTo>
                      <a:pt x="324353" y="74666"/>
                      <a:pt x="317746" y="79798"/>
                      <a:pt x="312313" y="86187"/>
                    </a:cubicBezTo>
                    <a:cubicBezTo>
                      <a:pt x="306881" y="92602"/>
                      <a:pt x="302758" y="99973"/>
                      <a:pt x="299919" y="108327"/>
                    </a:cubicBezTo>
                    <a:cubicBezTo>
                      <a:pt x="297080" y="116681"/>
                      <a:pt x="295660" y="125499"/>
                      <a:pt x="295660" y="134754"/>
                    </a:cubicBezTo>
                    <a:cubicBezTo>
                      <a:pt x="295660" y="144008"/>
                      <a:pt x="297080" y="152772"/>
                      <a:pt x="299919" y="161016"/>
                    </a:cubicBezTo>
                    <a:cubicBezTo>
                      <a:pt x="302758" y="169288"/>
                      <a:pt x="306908" y="176523"/>
                      <a:pt x="312313" y="182774"/>
                    </a:cubicBezTo>
                    <a:cubicBezTo>
                      <a:pt x="317746" y="188999"/>
                      <a:pt x="324353" y="193940"/>
                      <a:pt x="332188" y="197598"/>
                    </a:cubicBezTo>
                    <a:cubicBezTo>
                      <a:pt x="340023" y="201257"/>
                      <a:pt x="349005" y="203058"/>
                      <a:pt x="359133" y="203058"/>
                    </a:cubicBezTo>
                    <a:cubicBezTo>
                      <a:pt x="368033" y="203058"/>
                      <a:pt x="375950" y="201475"/>
                      <a:pt x="382884" y="198254"/>
                    </a:cubicBezTo>
                    <a:cubicBezTo>
                      <a:pt x="389818" y="195060"/>
                      <a:pt x="395333" y="190773"/>
                      <a:pt x="399428" y="185450"/>
                    </a:cubicBezTo>
                    <a:lnTo>
                      <a:pt x="400220" y="185450"/>
                    </a:lnTo>
                    <a:lnTo>
                      <a:pt x="400220" y="193449"/>
                    </a:lnTo>
                    <a:cubicBezTo>
                      <a:pt x="400220" y="204642"/>
                      <a:pt x="397162" y="213624"/>
                      <a:pt x="391020" y="220394"/>
                    </a:cubicBezTo>
                    <a:cubicBezTo>
                      <a:pt x="384877" y="227137"/>
                      <a:pt x="375404" y="230522"/>
                      <a:pt x="362600" y="230522"/>
                    </a:cubicBezTo>
                    <a:cubicBezTo>
                      <a:pt x="355147" y="230522"/>
                      <a:pt x="347531" y="229130"/>
                      <a:pt x="339777" y="226373"/>
                    </a:cubicBezTo>
                    <a:cubicBezTo>
                      <a:pt x="332051" y="223615"/>
                      <a:pt x="324981" y="219384"/>
                      <a:pt x="318565" y="213706"/>
                    </a:cubicBezTo>
                    <a:lnTo>
                      <a:pt x="296698" y="244937"/>
                    </a:lnTo>
                    <a:cubicBezTo>
                      <a:pt x="305761" y="251680"/>
                      <a:pt x="316490" y="256840"/>
                      <a:pt x="328857" y="260416"/>
                    </a:cubicBezTo>
                    <a:cubicBezTo>
                      <a:pt x="341224" y="263965"/>
                      <a:pt x="353264" y="265740"/>
                      <a:pt x="365003" y="265740"/>
                    </a:cubicBezTo>
                    <a:cubicBezTo>
                      <a:pt x="376742" y="265740"/>
                      <a:pt x="387443" y="264183"/>
                      <a:pt x="397162" y="261071"/>
                    </a:cubicBezTo>
                    <a:cubicBezTo>
                      <a:pt x="406854" y="257959"/>
                      <a:pt x="415071" y="253236"/>
                      <a:pt x="421841" y="246930"/>
                    </a:cubicBezTo>
                    <a:cubicBezTo>
                      <a:pt x="428585" y="240623"/>
                      <a:pt x="433826" y="232652"/>
                      <a:pt x="437566" y="223042"/>
                    </a:cubicBezTo>
                    <a:cubicBezTo>
                      <a:pt x="441306" y="213433"/>
                      <a:pt x="443163" y="202130"/>
                      <a:pt x="443163" y="189163"/>
                    </a:cubicBezTo>
                    <a:lnTo>
                      <a:pt x="443163" y="68824"/>
                    </a:lnTo>
                    <a:close/>
                    <a:moveTo>
                      <a:pt x="279881" y="201721"/>
                    </a:moveTo>
                    <a:lnTo>
                      <a:pt x="279881" y="119547"/>
                    </a:lnTo>
                    <a:cubicBezTo>
                      <a:pt x="279881" y="112968"/>
                      <a:pt x="279035" y="106389"/>
                      <a:pt x="277342" y="99809"/>
                    </a:cubicBezTo>
                    <a:cubicBezTo>
                      <a:pt x="275649" y="93230"/>
                      <a:pt x="272892" y="87415"/>
                      <a:pt x="269070" y="82337"/>
                    </a:cubicBezTo>
                    <a:cubicBezTo>
                      <a:pt x="265248" y="77259"/>
                      <a:pt x="260225" y="73137"/>
                      <a:pt x="254000" y="69943"/>
                    </a:cubicBezTo>
                    <a:cubicBezTo>
                      <a:pt x="247776" y="66749"/>
                      <a:pt x="240214" y="65138"/>
                      <a:pt x="231314" y="65138"/>
                    </a:cubicBezTo>
                    <a:cubicBezTo>
                      <a:pt x="226673" y="65138"/>
                      <a:pt x="222332" y="65766"/>
                      <a:pt x="218237" y="67022"/>
                    </a:cubicBezTo>
                    <a:cubicBezTo>
                      <a:pt x="214142" y="68250"/>
                      <a:pt x="210375" y="69861"/>
                      <a:pt x="206880" y="71827"/>
                    </a:cubicBezTo>
                    <a:cubicBezTo>
                      <a:pt x="203413" y="73792"/>
                      <a:pt x="200383" y="76140"/>
                      <a:pt x="197817" y="78897"/>
                    </a:cubicBezTo>
                    <a:cubicBezTo>
                      <a:pt x="195223" y="81655"/>
                      <a:pt x="193148" y="84467"/>
                      <a:pt x="191538" y="87306"/>
                    </a:cubicBezTo>
                    <a:lnTo>
                      <a:pt x="190992" y="87306"/>
                    </a:lnTo>
                    <a:lnTo>
                      <a:pt x="190992" y="68906"/>
                    </a:lnTo>
                    <a:lnTo>
                      <a:pt x="148567" y="68906"/>
                    </a:lnTo>
                    <a:lnTo>
                      <a:pt x="148567" y="201775"/>
                    </a:lnTo>
                    <a:lnTo>
                      <a:pt x="192602" y="201775"/>
                    </a:lnTo>
                    <a:lnTo>
                      <a:pt x="192602" y="129730"/>
                    </a:lnTo>
                    <a:cubicBezTo>
                      <a:pt x="192602" y="125990"/>
                      <a:pt x="193094" y="122387"/>
                      <a:pt x="194077" y="118919"/>
                    </a:cubicBezTo>
                    <a:cubicBezTo>
                      <a:pt x="195059" y="115452"/>
                      <a:pt x="196534" y="112395"/>
                      <a:pt x="198472" y="109719"/>
                    </a:cubicBezTo>
                    <a:cubicBezTo>
                      <a:pt x="200410" y="107044"/>
                      <a:pt x="202867" y="104969"/>
                      <a:pt x="205816" y="103468"/>
                    </a:cubicBezTo>
                    <a:cubicBezTo>
                      <a:pt x="208764" y="101966"/>
                      <a:pt x="212177" y="101202"/>
                      <a:pt x="216080" y="101202"/>
                    </a:cubicBezTo>
                    <a:cubicBezTo>
                      <a:pt x="219984" y="101202"/>
                      <a:pt x="223233" y="101966"/>
                      <a:pt x="225827" y="103468"/>
                    </a:cubicBezTo>
                    <a:cubicBezTo>
                      <a:pt x="228393" y="104969"/>
                      <a:pt x="230413" y="107017"/>
                      <a:pt x="231833" y="109610"/>
                    </a:cubicBezTo>
                    <a:cubicBezTo>
                      <a:pt x="233252" y="112176"/>
                      <a:pt x="234262" y="115179"/>
                      <a:pt x="234890" y="118537"/>
                    </a:cubicBezTo>
                    <a:cubicBezTo>
                      <a:pt x="235518" y="121922"/>
                      <a:pt x="235818" y="125471"/>
                      <a:pt x="235818" y="129212"/>
                    </a:cubicBezTo>
                    <a:lnTo>
                      <a:pt x="235818" y="201775"/>
                    </a:lnTo>
                    <a:lnTo>
                      <a:pt x="279826" y="201775"/>
                    </a:lnTo>
                    <a:close/>
                    <a:moveTo>
                      <a:pt x="28556" y="110729"/>
                    </a:moveTo>
                    <a:cubicBezTo>
                      <a:pt x="32651" y="106989"/>
                      <a:pt x="37592" y="103795"/>
                      <a:pt x="43380" y="101120"/>
                    </a:cubicBezTo>
                    <a:cubicBezTo>
                      <a:pt x="49168" y="98444"/>
                      <a:pt x="55174" y="97107"/>
                      <a:pt x="61398" y="97107"/>
                    </a:cubicBezTo>
                    <a:cubicBezTo>
                      <a:pt x="68141" y="97107"/>
                      <a:pt x="73847" y="98663"/>
                      <a:pt x="78461" y="101775"/>
                    </a:cubicBezTo>
                    <a:cubicBezTo>
                      <a:pt x="83074" y="104887"/>
                      <a:pt x="85395" y="109747"/>
                      <a:pt x="85395" y="116326"/>
                    </a:cubicBezTo>
                    <a:lnTo>
                      <a:pt x="85395" y="118455"/>
                    </a:lnTo>
                    <a:cubicBezTo>
                      <a:pt x="75785" y="118455"/>
                      <a:pt x="65930" y="119001"/>
                      <a:pt x="55774" y="120066"/>
                    </a:cubicBezTo>
                    <a:cubicBezTo>
                      <a:pt x="45646" y="121131"/>
                      <a:pt x="36418" y="123260"/>
                      <a:pt x="28146" y="126482"/>
                    </a:cubicBezTo>
                    <a:cubicBezTo>
                      <a:pt x="19874" y="129676"/>
                      <a:pt x="13104" y="134235"/>
                      <a:pt x="7862" y="140077"/>
                    </a:cubicBezTo>
                    <a:cubicBezTo>
                      <a:pt x="2621" y="145947"/>
                      <a:pt x="0" y="153700"/>
                      <a:pt x="0" y="163282"/>
                    </a:cubicBezTo>
                    <a:cubicBezTo>
                      <a:pt x="0" y="171117"/>
                      <a:pt x="1502" y="177697"/>
                      <a:pt x="4532" y="183020"/>
                    </a:cubicBezTo>
                    <a:cubicBezTo>
                      <a:pt x="7562" y="188371"/>
                      <a:pt x="11411" y="192630"/>
                      <a:pt x="16134" y="195824"/>
                    </a:cubicBezTo>
                    <a:cubicBezTo>
                      <a:pt x="20830" y="199018"/>
                      <a:pt x="26044" y="201339"/>
                      <a:pt x="31750" y="202758"/>
                    </a:cubicBezTo>
                    <a:cubicBezTo>
                      <a:pt x="37428" y="204178"/>
                      <a:pt x="42970" y="204888"/>
                      <a:pt x="48294" y="204888"/>
                    </a:cubicBezTo>
                    <a:cubicBezTo>
                      <a:pt x="56293" y="204888"/>
                      <a:pt x="63718" y="203359"/>
                      <a:pt x="70571" y="200356"/>
                    </a:cubicBezTo>
                    <a:cubicBezTo>
                      <a:pt x="77423" y="197325"/>
                      <a:pt x="82528" y="193067"/>
                      <a:pt x="85913" y="187552"/>
                    </a:cubicBezTo>
                    <a:lnTo>
                      <a:pt x="86705" y="187552"/>
                    </a:lnTo>
                    <a:lnTo>
                      <a:pt x="86705" y="201693"/>
                    </a:lnTo>
                    <a:lnTo>
                      <a:pt x="126727" y="201693"/>
                    </a:lnTo>
                    <a:lnTo>
                      <a:pt x="126727" y="134726"/>
                    </a:lnTo>
                    <a:cubicBezTo>
                      <a:pt x="126727" y="122632"/>
                      <a:pt x="125608" y="112176"/>
                      <a:pt x="123397" y="103386"/>
                    </a:cubicBezTo>
                    <a:cubicBezTo>
                      <a:pt x="121158" y="94568"/>
                      <a:pt x="117664" y="87279"/>
                      <a:pt x="112859" y="81518"/>
                    </a:cubicBezTo>
                    <a:cubicBezTo>
                      <a:pt x="108054" y="75731"/>
                      <a:pt x="101775" y="71472"/>
                      <a:pt x="94049" y="68714"/>
                    </a:cubicBezTo>
                    <a:cubicBezTo>
                      <a:pt x="86296" y="65957"/>
                      <a:pt x="76850" y="64565"/>
                      <a:pt x="65629" y="64565"/>
                    </a:cubicBezTo>
                    <a:cubicBezTo>
                      <a:pt x="54409" y="64565"/>
                      <a:pt x="44144" y="66421"/>
                      <a:pt x="33743" y="70161"/>
                    </a:cubicBezTo>
                    <a:cubicBezTo>
                      <a:pt x="23342" y="73901"/>
                      <a:pt x="14223" y="79498"/>
                      <a:pt x="6388" y="86978"/>
                    </a:cubicBezTo>
                    <a:lnTo>
                      <a:pt x="28529" y="110729"/>
                    </a:lnTo>
                    <a:close/>
                    <a:moveTo>
                      <a:pt x="86705" y="148349"/>
                    </a:moveTo>
                    <a:cubicBezTo>
                      <a:pt x="86705" y="156703"/>
                      <a:pt x="84357" y="163337"/>
                      <a:pt x="79634" y="168223"/>
                    </a:cubicBezTo>
                    <a:cubicBezTo>
                      <a:pt x="74912" y="173110"/>
                      <a:pt x="68114" y="175567"/>
                      <a:pt x="59214" y="175567"/>
                    </a:cubicBezTo>
                    <a:cubicBezTo>
                      <a:pt x="57085" y="175567"/>
                      <a:pt x="54846" y="175349"/>
                      <a:pt x="52553" y="174912"/>
                    </a:cubicBezTo>
                    <a:cubicBezTo>
                      <a:pt x="50232" y="174475"/>
                      <a:pt x="48185" y="173711"/>
                      <a:pt x="46410" y="172646"/>
                    </a:cubicBezTo>
                    <a:cubicBezTo>
                      <a:pt x="44636" y="171581"/>
                      <a:pt x="43161" y="170162"/>
                      <a:pt x="42015" y="168387"/>
                    </a:cubicBezTo>
                    <a:cubicBezTo>
                      <a:pt x="40868" y="166613"/>
                      <a:pt x="40295" y="164483"/>
                      <a:pt x="40295" y="161972"/>
                    </a:cubicBezTo>
                    <a:cubicBezTo>
                      <a:pt x="40295" y="158068"/>
                      <a:pt x="41551" y="154901"/>
                      <a:pt x="44035" y="152499"/>
                    </a:cubicBezTo>
                    <a:cubicBezTo>
                      <a:pt x="46519" y="150096"/>
                      <a:pt x="49686" y="148267"/>
                      <a:pt x="53508" y="147011"/>
                    </a:cubicBezTo>
                    <a:cubicBezTo>
                      <a:pt x="57330" y="145755"/>
                      <a:pt x="61698" y="144909"/>
                      <a:pt x="66585" y="144472"/>
                    </a:cubicBezTo>
                    <a:cubicBezTo>
                      <a:pt x="71472" y="144036"/>
                      <a:pt x="76331" y="143817"/>
                      <a:pt x="81136" y="143817"/>
                    </a:cubicBezTo>
                    <a:lnTo>
                      <a:pt x="86732" y="143817"/>
                    </a:lnTo>
                    <a:lnTo>
                      <a:pt x="86732" y="148349"/>
                    </a:lnTo>
                    <a:close/>
                  </a:path>
                </a:pathLst>
              </a:custGeom>
              <a:solidFill>
                <a:srgbClr val="75C044"/>
              </a:solidFill>
              <a:ln w="0" cap="flat">
                <a:noFill/>
                <a:prstDash val="solid"/>
                <a:miter/>
              </a:ln>
            </p:spPr>
            <p:txBody>
              <a:bodyPr rtlCol="0" anchor="ctr"/>
              <a:lstStyle/>
              <a:p>
                <a:endParaRPr lang="en-GB" sz="1116" dirty="0"/>
              </a:p>
            </p:txBody>
          </p:sp>
          <p:sp>
            <p:nvSpPr>
              <p:cNvPr id="56" name="Freeform: Shape 49">
                <a:extLst>
                  <a:ext uri="{FF2B5EF4-FFF2-40B4-BE49-F238E27FC236}">
                    <a16:creationId xmlns:a16="http://schemas.microsoft.com/office/drawing/2014/main" id="{949D5C90-77A4-0C6F-067A-086ACD8F208E}"/>
                  </a:ext>
                </a:extLst>
              </p:cNvPr>
              <p:cNvSpPr/>
              <p:nvPr/>
            </p:nvSpPr>
            <p:spPr>
              <a:xfrm>
                <a:off x="9605722" y="6261458"/>
                <a:ext cx="116380" cy="141442"/>
              </a:xfrm>
              <a:custGeom>
                <a:avLst/>
                <a:gdLst>
                  <a:gd name="connsiteX0" fmla="*/ 27 w 116380"/>
                  <a:gd name="connsiteY0" fmla="*/ 18673 h 141442"/>
                  <a:gd name="connsiteX1" fmla="*/ 24188 w 116380"/>
                  <a:gd name="connsiteY1" fmla="*/ 4668 h 141442"/>
                  <a:gd name="connsiteX2" fmla="*/ 53399 w 116380"/>
                  <a:gd name="connsiteY2" fmla="*/ 0 h 141442"/>
                  <a:gd name="connsiteX3" fmla="*/ 72755 w 116380"/>
                  <a:gd name="connsiteY3" fmla="*/ 2539 h 141442"/>
                  <a:gd name="connsiteX4" fmla="*/ 90500 w 116380"/>
                  <a:gd name="connsiteY4" fmla="*/ 10401 h 141442"/>
                  <a:gd name="connsiteX5" fmla="*/ 103577 w 116380"/>
                  <a:gd name="connsiteY5" fmla="*/ 24133 h 141442"/>
                  <a:gd name="connsiteX6" fmla="*/ 108654 w 116380"/>
                  <a:gd name="connsiteY6" fmla="*/ 44527 h 141442"/>
                  <a:gd name="connsiteX7" fmla="*/ 105187 w 116380"/>
                  <a:gd name="connsiteY7" fmla="*/ 60552 h 141442"/>
                  <a:gd name="connsiteX8" fmla="*/ 96233 w 116380"/>
                  <a:gd name="connsiteY8" fmla="*/ 71772 h 141442"/>
                  <a:gd name="connsiteX9" fmla="*/ 83811 w 116380"/>
                  <a:gd name="connsiteY9" fmla="*/ 78979 h 141442"/>
                  <a:gd name="connsiteX10" fmla="*/ 69943 w 116380"/>
                  <a:gd name="connsiteY10" fmla="*/ 83238 h 141442"/>
                  <a:gd name="connsiteX11" fmla="*/ 49932 w 116380"/>
                  <a:gd name="connsiteY11" fmla="*/ 89381 h 141442"/>
                  <a:gd name="connsiteX12" fmla="*/ 43516 w 116380"/>
                  <a:gd name="connsiteY12" fmla="*/ 98444 h 141442"/>
                  <a:gd name="connsiteX13" fmla="*/ 48731 w 116380"/>
                  <a:gd name="connsiteY13" fmla="*/ 107399 h 141442"/>
                  <a:gd name="connsiteX14" fmla="*/ 59269 w 116380"/>
                  <a:gd name="connsiteY14" fmla="*/ 109938 h 141442"/>
                  <a:gd name="connsiteX15" fmla="*/ 77423 w 116380"/>
                  <a:gd name="connsiteY15" fmla="*/ 105679 h 141442"/>
                  <a:gd name="connsiteX16" fmla="*/ 91838 w 116380"/>
                  <a:gd name="connsiteY16" fmla="*/ 95005 h 141442"/>
                  <a:gd name="connsiteX17" fmla="*/ 116380 w 116380"/>
                  <a:gd name="connsiteY17" fmla="*/ 120885 h 141442"/>
                  <a:gd name="connsiteX18" fmla="*/ 90363 w 116380"/>
                  <a:gd name="connsiteY18" fmla="*/ 136228 h 141442"/>
                  <a:gd name="connsiteX19" fmla="*/ 58477 w 116380"/>
                  <a:gd name="connsiteY19" fmla="*/ 141442 h 141442"/>
                  <a:gd name="connsiteX20" fmla="*/ 38193 w 116380"/>
                  <a:gd name="connsiteY20" fmla="*/ 139040 h 141442"/>
                  <a:gd name="connsiteX21" fmla="*/ 19902 w 116380"/>
                  <a:gd name="connsiteY21" fmla="*/ 131314 h 141442"/>
                  <a:gd name="connsiteX22" fmla="*/ 6689 w 116380"/>
                  <a:gd name="connsiteY22" fmla="*/ 117309 h 141442"/>
                  <a:gd name="connsiteX23" fmla="*/ 1611 w 116380"/>
                  <a:gd name="connsiteY23" fmla="*/ 96096 h 141442"/>
                  <a:gd name="connsiteX24" fmla="*/ 5351 w 116380"/>
                  <a:gd name="connsiteY24" fmla="*/ 79553 h 141442"/>
                  <a:gd name="connsiteX25" fmla="*/ 15233 w 116380"/>
                  <a:gd name="connsiteY25" fmla="*/ 67814 h 141442"/>
                  <a:gd name="connsiteX26" fmla="*/ 28965 w 116380"/>
                  <a:gd name="connsiteY26" fmla="*/ 60088 h 141442"/>
                  <a:gd name="connsiteX27" fmla="*/ 44035 w 116380"/>
                  <a:gd name="connsiteY27" fmla="*/ 55556 h 141442"/>
                  <a:gd name="connsiteX28" fmla="*/ 62572 w 116380"/>
                  <a:gd name="connsiteY28" fmla="*/ 50232 h 141442"/>
                  <a:gd name="connsiteX29" fmla="*/ 68305 w 116380"/>
                  <a:gd name="connsiteY29" fmla="*/ 42233 h 141442"/>
                  <a:gd name="connsiteX30" fmla="*/ 63091 w 116380"/>
                  <a:gd name="connsiteY30" fmla="*/ 33961 h 141442"/>
                  <a:gd name="connsiteX31" fmla="*/ 51761 w 116380"/>
                  <a:gd name="connsiteY31" fmla="*/ 31559 h 141442"/>
                  <a:gd name="connsiteX32" fmla="*/ 36555 w 116380"/>
                  <a:gd name="connsiteY32" fmla="*/ 35026 h 141442"/>
                  <a:gd name="connsiteX33" fmla="*/ 24024 w 116380"/>
                  <a:gd name="connsiteY33" fmla="*/ 43571 h 141442"/>
                  <a:gd name="connsiteX34" fmla="*/ 0 w 116380"/>
                  <a:gd name="connsiteY34" fmla="*/ 18755 h 14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6380" h="141442">
                    <a:moveTo>
                      <a:pt x="27" y="18673"/>
                    </a:moveTo>
                    <a:cubicBezTo>
                      <a:pt x="6607" y="12449"/>
                      <a:pt x="14660" y="7781"/>
                      <a:pt x="24188" y="4668"/>
                    </a:cubicBezTo>
                    <a:cubicBezTo>
                      <a:pt x="33716" y="1556"/>
                      <a:pt x="43435" y="0"/>
                      <a:pt x="53399" y="0"/>
                    </a:cubicBezTo>
                    <a:cubicBezTo>
                      <a:pt x="59787" y="0"/>
                      <a:pt x="66257" y="846"/>
                      <a:pt x="72755" y="2539"/>
                    </a:cubicBezTo>
                    <a:cubicBezTo>
                      <a:pt x="79252" y="4232"/>
                      <a:pt x="85149" y="6852"/>
                      <a:pt x="90500" y="10401"/>
                    </a:cubicBezTo>
                    <a:cubicBezTo>
                      <a:pt x="95823" y="13950"/>
                      <a:pt x="100191" y="18537"/>
                      <a:pt x="103577" y="24133"/>
                    </a:cubicBezTo>
                    <a:cubicBezTo>
                      <a:pt x="106962" y="29730"/>
                      <a:pt x="108654" y="36528"/>
                      <a:pt x="108654" y="44527"/>
                    </a:cubicBezTo>
                    <a:cubicBezTo>
                      <a:pt x="108654" y="50751"/>
                      <a:pt x="107508" y="56102"/>
                      <a:pt x="105187" y="60552"/>
                    </a:cubicBezTo>
                    <a:cubicBezTo>
                      <a:pt x="102867" y="65002"/>
                      <a:pt x="99891" y="68742"/>
                      <a:pt x="96233" y="71772"/>
                    </a:cubicBezTo>
                    <a:cubicBezTo>
                      <a:pt x="92575" y="74802"/>
                      <a:pt x="88452" y="77205"/>
                      <a:pt x="83811" y="78979"/>
                    </a:cubicBezTo>
                    <a:cubicBezTo>
                      <a:pt x="79198" y="80754"/>
                      <a:pt x="74584" y="82173"/>
                      <a:pt x="69943" y="83238"/>
                    </a:cubicBezTo>
                    <a:cubicBezTo>
                      <a:pt x="60879" y="85368"/>
                      <a:pt x="54191" y="87415"/>
                      <a:pt x="49932" y="89381"/>
                    </a:cubicBezTo>
                    <a:cubicBezTo>
                      <a:pt x="45673" y="91346"/>
                      <a:pt x="43516" y="94349"/>
                      <a:pt x="43516" y="98444"/>
                    </a:cubicBezTo>
                    <a:cubicBezTo>
                      <a:pt x="43516" y="102539"/>
                      <a:pt x="45264" y="105706"/>
                      <a:pt x="48731" y="107399"/>
                    </a:cubicBezTo>
                    <a:cubicBezTo>
                      <a:pt x="52198" y="109091"/>
                      <a:pt x="55720" y="109938"/>
                      <a:pt x="59269" y="109938"/>
                    </a:cubicBezTo>
                    <a:cubicBezTo>
                      <a:pt x="65684" y="109938"/>
                      <a:pt x="71717" y="108518"/>
                      <a:pt x="77423" y="105679"/>
                    </a:cubicBezTo>
                    <a:cubicBezTo>
                      <a:pt x="83129" y="102840"/>
                      <a:pt x="87934" y="99263"/>
                      <a:pt x="91838" y="95005"/>
                    </a:cubicBezTo>
                    <a:lnTo>
                      <a:pt x="116380" y="120885"/>
                    </a:lnTo>
                    <a:cubicBezTo>
                      <a:pt x="109446" y="127655"/>
                      <a:pt x="100765" y="132761"/>
                      <a:pt x="90363" y="136228"/>
                    </a:cubicBezTo>
                    <a:cubicBezTo>
                      <a:pt x="79962" y="139695"/>
                      <a:pt x="69342" y="141442"/>
                      <a:pt x="58477" y="141442"/>
                    </a:cubicBezTo>
                    <a:cubicBezTo>
                      <a:pt x="51706" y="141442"/>
                      <a:pt x="44963" y="140650"/>
                      <a:pt x="38193" y="139040"/>
                    </a:cubicBezTo>
                    <a:cubicBezTo>
                      <a:pt x="31422" y="137456"/>
                      <a:pt x="25335" y="134863"/>
                      <a:pt x="19902" y="131314"/>
                    </a:cubicBezTo>
                    <a:cubicBezTo>
                      <a:pt x="14469" y="127765"/>
                      <a:pt x="10074" y="123096"/>
                      <a:pt x="6689" y="117309"/>
                    </a:cubicBezTo>
                    <a:cubicBezTo>
                      <a:pt x="3303" y="111521"/>
                      <a:pt x="1611" y="104450"/>
                      <a:pt x="1611" y="96096"/>
                    </a:cubicBezTo>
                    <a:cubicBezTo>
                      <a:pt x="1611" y="89681"/>
                      <a:pt x="2839" y="84166"/>
                      <a:pt x="5351" y="79553"/>
                    </a:cubicBezTo>
                    <a:cubicBezTo>
                      <a:pt x="7835" y="74912"/>
                      <a:pt x="11138" y="71008"/>
                      <a:pt x="15233" y="67814"/>
                    </a:cubicBezTo>
                    <a:cubicBezTo>
                      <a:pt x="19328" y="64619"/>
                      <a:pt x="23915" y="62053"/>
                      <a:pt x="28965" y="60088"/>
                    </a:cubicBezTo>
                    <a:cubicBezTo>
                      <a:pt x="34043" y="58149"/>
                      <a:pt x="39066" y="56620"/>
                      <a:pt x="44035" y="55556"/>
                    </a:cubicBezTo>
                    <a:cubicBezTo>
                      <a:pt x="52580" y="53617"/>
                      <a:pt x="58750" y="51816"/>
                      <a:pt x="62572" y="50232"/>
                    </a:cubicBezTo>
                    <a:cubicBezTo>
                      <a:pt x="66394" y="48622"/>
                      <a:pt x="68305" y="45973"/>
                      <a:pt x="68305" y="42233"/>
                    </a:cubicBezTo>
                    <a:cubicBezTo>
                      <a:pt x="68305" y="38493"/>
                      <a:pt x="66585" y="35572"/>
                      <a:pt x="63091" y="33961"/>
                    </a:cubicBezTo>
                    <a:cubicBezTo>
                      <a:pt x="59623" y="32351"/>
                      <a:pt x="55856" y="31559"/>
                      <a:pt x="51761" y="31559"/>
                    </a:cubicBezTo>
                    <a:cubicBezTo>
                      <a:pt x="46410" y="31559"/>
                      <a:pt x="41360" y="32706"/>
                      <a:pt x="36555" y="35026"/>
                    </a:cubicBezTo>
                    <a:cubicBezTo>
                      <a:pt x="31750" y="37347"/>
                      <a:pt x="27573" y="40186"/>
                      <a:pt x="24024" y="43571"/>
                    </a:cubicBezTo>
                    <a:lnTo>
                      <a:pt x="0" y="18755"/>
                    </a:lnTo>
                    <a:close/>
                  </a:path>
                </a:pathLst>
              </a:custGeom>
              <a:solidFill>
                <a:srgbClr val="ED1C29"/>
              </a:solidFill>
              <a:ln w="0" cap="flat">
                <a:noFill/>
                <a:prstDash val="solid"/>
                <a:miter/>
              </a:ln>
            </p:spPr>
            <p:txBody>
              <a:bodyPr rtlCol="0" anchor="ctr"/>
              <a:lstStyle/>
              <a:p>
                <a:endParaRPr lang="en-GB" sz="1116" dirty="0"/>
              </a:p>
            </p:txBody>
          </p:sp>
          <p:sp>
            <p:nvSpPr>
              <p:cNvPr id="57" name="Freeform: Shape 57">
                <a:extLst>
                  <a:ext uri="{FF2B5EF4-FFF2-40B4-BE49-F238E27FC236}">
                    <a16:creationId xmlns:a16="http://schemas.microsoft.com/office/drawing/2014/main" id="{F0F001F8-74D6-7524-E0B5-67B1E616D7C8}"/>
                  </a:ext>
                </a:extLst>
              </p:cNvPr>
              <p:cNvSpPr/>
              <p:nvPr/>
            </p:nvSpPr>
            <p:spPr>
              <a:xfrm>
                <a:off x="9667721" y="5977728"/>
                <a:ext cx="410271" cy="485534"/>
              </a:xfrm>
              <a:custGeom>
                <a:avLst/>
                <a:gdLst>
                  <a:gd name="connsiteX0" fmla="*/ 316463 w 410271"/>
                  <a:gd name="connsiteY0" fmla="*/ 427247 h 485534"/>
                  <a:gd name="connsiteX1" fmla="*/ 263009 w 410271"/>
                  <a:gd name="connsiteY1" fmla="*/ 480346 h 485534"/>
                  <a:gd name="connsiteX2" fmla="*/ 189927 w 410271"/>
                  <a:gd name="connsiteY2" fmla="*/ 462000 h 485534"/>
                  <a:gd name="connsiteX3" fmla="*/ 146875 w 410271"/>
                  <a:gd name="connsiteY3" fmla="*/ 387334 h 485534"/>
                  <a:gd name="connsiteX4" fmla="*/ 152062 w 410271"/>
                  <a:gd name="connsiteY4" fmla="*/ 245783 h 485534"/>
                  <a:gd name="connsiteX5" fmla="*/ 277806 w 410271"/>
                  <a:gd name="connsiteY5" fmla="*/ 123670 h 485534"/>
                  <a:gd name="connsiteX6" fmla="*/ 376605 w 410271"/>
                  <a:gd name="connsiteY6" fmla="*/ 0 h 485534"/>
                  <a:gd name="connsiteX7" fmla="*/ 388262 w 410271"/>
                  <a:gd name="connsiteY7" fmla="*/ 18673 h 485534"/>
                  <a:gd name="connsiteX8" fmla="*/ 385505 w 410271"/>
                  <a:gd name="connsiteY8" fmla="*/ 126345 h 485534"/>
                  <a:gd name="connsiteX9" fmla="*/ 285341 w 410271"/>
                  <a:gd name="connsiteY9" fmla="*/ 165930 h 485534"/>
                  <a:gd name="connsiteX10" fmla="*/ 287416 w 410271"/>
                  <a:gd name="connsiteY10" fmla="*/ 167104 h 485534"/>
                  <a:gd name="connsiteX11" fmla="*/ 369726 w 410271"/>
                  <a:gd name="connsiteY11" fmla="*/ 166312 h 485534"/>
                  <a:gd name="connsiteX12" fmla="*/ 407181 w 410271"/>
                  <a:gd name="connsiteY12" fmla="*/ 119520 h 485534"/>
                  <a:gd name="connsiteX13" fmla="*/ 408492 w 410271"/>
                  <a:gd name="connsiteY13" fmla="*/ 125744 h 485534"/>
                  <a:gd name="connsiteX14" fmla="*/ 362054 w 410271"/>
                  <a:gd name="connsiteY14" fmla="*/ 219302 h 485534"/>
                  <a:gd name="connsiteX15" fmla="*/ 254874 w 410271"/>
                  <a:gd name="connsiteY15" fmla="*/ 196152 h 485534"/>
                  <a:gd name="connsiteX16" fmla="*/ 315535 w 410271"/>
                  <a:gd name="connsiteY16" fmla="*/ 253973 h 485534"/>
                  <a:gd name="connsiteX17" fmla="*/ 398363 w 410271"/>
                  <a:gd name="connsiteY17" fmla="*/ 224407 h 485534"/>
                  <a:gd name="connsiteX18" fmla="*/ 398363 w 410271"/>
                  <a:gd name="connsiteY18" fmla="*/ 233362 h 485534"/>
                  <a:gd name="connsiteX19" fmla="*/ 353264 w 410271"/>
                  <a:gd name="connsiteY19" fmla="*/ 310758 h 485534"/>
                  <a:gd name="connsiteX20" fmla="*/ 268879 w 410271"/>
                  <a:gd name="connsiteY20" fmla="*/ 301694 h 485534"/>
                  <a:gd name="connsiteX21" fmla="*/ 223370 w 410271"/>
                  <a:gd name="connsiteY21" fmla="*/ 234536 h 485534"/>
                  <a:gd name="connsiteX22" fmla="*/ 222987 w 410271"/>
                  <a:gd name="connsiteY22" fmla="*/ 242698 h 485534"/>
                  <a:gd name="connsiteX23" fmla="*/ 271199 w 410271"/>
                  <a:gd name="connsiteY23" fmla="*/ 331615 h 485534"/>
                  <a:gd name="connsiteX24" fmla="*/ 374640 w 410271"/>
                  <a:gd name="connsiteY24" fmla="*/ 347558 h 485534"/>
                  <a:gd name="connsiteX25" fmla="*/ 370763 w 410271"/>
                  <a:gd name="connsiteY25" fmla="*/ 353783 h 485534"/>
                  <a:gd name="connsiteX26" fmla="*/ 258751 w 410271"/>
                  <a:gd name="connsiteY26" fmla="*/ 392658 h 485534"/>
                  <a:gd name="connsiteX27" fmla="*/ 187443 w 410271"/>
                  <a:gd name="connsiteY27" fmla="*/ 293094 h 485534"/>
                  <a:gd name="connsiteX28" fmla="*/ 208054 w 410271"/>
                  <a:gd name="connsiteY28" fmla="*/ 388891 h 485534"/>
                  <a:gd name="connsiteX29" fmla="*/ 316436 w 410271"/>
                  <a:gd name="connsiteY29" fmla="*/ 427275 h 485534"/>
                  <a:gd name="connsiteX30" fmla="*/ 189517 w 410271"/>
                  <a:gd name="connsiteY30" fmla="*/ 484905 h 485534"/>
                  <a:gd name="connsiteX31" fmla="*/ 128829 w 410271"/>
                  <a:gd name="connsiteY31" fmla="*/ 311822 h 485534"/>
                  <a:gd name="connsiteX32" fmla="*/ 0 w 410271"/>
                  <a:gd name="connsiteY32" fmla="*/ 484905 h 485534"/>
                  <a:gd name="connsiteX33" fmla="*/ 119793 w 410271"/>
                  <a:gd name="connsiteY33" fmla="*/ 422715 h 485534"/>
                  <a:gd name="connsiteX34" fmla="*/ 189517 w 410271"/>
                  <a:gd name="connsiteY34" fmla="*/ 484905 h 48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10271" h="485534">
                    <a:moveTo>
                      <a:pt x="316463" y="427247"/>
                    </a:moveTo>
                    <a:cubicBezTo>
                      <a:pt x="309201" y="453019"/>
                      <a:pt x="288835" y="473248"/>
                      <a:pt x="263009" y="480346"/>
                    </a:cubicBezTo>
                    <a:cubicBezTo>
                      <a:pt x="237183" y="487444"/>
                      <a:pt x="209337" y="480455"/>
                      <a:pt x="189927" y="462000"/>
                    </a:cubicBezTo>
                    <a:cubicBezTo>
                      <a:pt x="168687" y="441826"/>
                      <a:pt x="153700" y="415836"/>
                      <a:pt x="146875" y="387334"/>
                    </a:cubicBezTo>
                    <a:cubicBezTo>
                      <a:pt x="135682" y="340624"/>
                      <a:pt x="137483" y="291538"/>
                      <a:pt x="152062" y="245783"/>
                    </a:cubicBezTo>
                    <a:cubicBezTo>
                      <a:pt x="170844" y="186760"/>
                      <a:pt x="218264" y="140732"/>
                      <a:pt x="277806" y="123670"/>
                    </a:cubicBezTo>
                    <a:cubicBezTo>
                      <a:pt x="333580" y="107699"/>
                      <a:pt x="373329" y="57904"/>
                      <a:pt x="376605" y="0"/>
                    </a:cubicBezTo>
                    <a:lnTo>
                      <a:pt x="388262" y="18673"/>
                    </a:lnTo>
                    <a:cubicBezTo>
                      <a:pt x="408956" y="51788"/>
                      <a:pt x="407864" y="94322"/>
                      <a:pt x="385505" y="126345"/>
                    </a:cubicBezTo>
                    <a:cubicBezTo>
                      <a:pt x="363119" y="158368"/>
                      <a:pt x="323561" y="173984"/>
                      <a:pt x="285341" y="165930"/>
                    </a:cubicBezTo>
                    <a:lnTo>
                      <a:pt x="287416" y="167104"/>
                    </a:lnTo>
                    <a:cubicBezTo>
                      <a:pt x="312969" y="181464"/>
                      <a:pt x="344446" y="181191"/>
                      <a:pt x="369726" y="166312"/>
                    </a:cubicBezTo>
                    <a:cubicBezTo>
                      <a:pt x="387498" y="155884"/>
                      <a:pt x="400902" y="139149"/>
                      <a:pt x="407181" y="119520"/>
                    </a:cubicBezTo>
                    <a:lnTo>
                      <a:pt x="408492" y="125744"/>
                    </a:lnTo>
                    <a:cubicBezTo>
                      <a:pt x="416436" y="163828"/>
                      <a:pt x="397217" y="202594"/>
                      <a:pt x="362054" y="219302"/>
                    </a:cubicBezTo>
                    <a:cubicBezTo>
                      <a:pt x="326919" y="236010"/>
                      <a:pt x="272892" y="222988"/>
                      <a:pt x="254874" y="196152"/>
                    </a:cubicBezTo>
                    <a:cubicBezTo>
                      <a:pt x="254874" y="196152"/>
                      <a:pt x="268115" y="243326"/>
                      <a:pt x="315535" y="253973"/>
                    </a:cubicBezTo>
                    <a:cubicBezTo>
                      <a:pt x="343790" y="260307"/>
                      <a:pt x="383212" y="251653"/>
                      <a:pt x="398363" y="224407"/>
                    </a:cubicBezTo>
                    <a:lnTo>
                      <a:pt x="398363" y="233362"/>
                    </a:lnTo>
                    <a:cubicBezTo>
                      <a:pt x="397190" y="270299"/>
                      <a:pt x="378189" y="300493"/>
                      <a:pt x="353264" y="310758"/>
                    </a:cubicBezTo>
                    <a:cubicBezTo>
                      <a:pt x="328339" y="321022"/>
                      <a:pt x="291374" y="316491"/>
                      <a:pt x="268879" y="301694"/>
                    </a:cubicBezTo>
                    <a:cubicBezTo>
                      <a:pt x="240105" y="282775"/>
                      <a:pt x="226373" y="258915"/>
                      <a:pt x="223370" y="234536"/>
                    </a:cubicBezTo>
                    <a:lnTo>
                      <a:pt x="222987" y="242698"/>
                    </a:lnTo>
                    <a:cubicBezTo>
                      <a:pt x="221295" y="278079"/>
                      <a:pt x="241661" y="310621"/>
                      <a:pt x="271199" y="331615"/>
                    </a:cubicBezTo>
                    <a:cubicBezTo>
                      <a:pt x="300083" y="352145"/>
                      <a:pt x="340706" y="357741"/>
                      <a:pt x="374640" y="347558"/>
                    </a:cubicBezTo>
                    <a:lnTo>
                      <a:pt x="370763" y="353783"/>
                    </a:lnTo>
                    <a:cubicBezTo>
                      <a:pt x="348213" y="389873"/>
                      <a:pt x="299264" y="405680"/>
                      <a:pt x="258751" y="392658"/>
                    </a:cubicBezTo>
                    <a:cubicBezTo>
                      <a:pt x="218237" y="379663"/>
                      <a:pt x="183293" y="341852"/>
                      <a:pt x="187443" y="293094"/>
                    </a:cubicBezTo>
                    <a:cubicBezTo>
                      <a:pt x="184904" y="322770"/>
                      <a:pt x="188999" y="359461"/>
                      <a:pt x="208054" y="388891"/>
                    </a:cubicBezTo>
                    <a:cubicBezTo>
                      <a:pt x="231669" y="425364"/>
                      <a:pt x="275840" y="442726"/>
                      <a:pt x="316436" y="427275"/>
                    </a:cubicBezTo>
                    <a:moveTo>
                      <a:pt x="189517" y="484905"/>
                    </a:moveTo>
                    <a:cubicBezTo>
                      <a:pt x="140923" y="441634"/>
                      <a:pt x="117882" y="375950"/>
                      <a:pt x="128829" y="311822"/>
                    </a:cubicBezTo>
                    <a:cubicBezTo>
                      <a:pt x="116053" y="386707"/>
                      <a:pt x="89026" y="457714"/>
                      <a:pt x="0" y="484905"/>
                    </a:cubicBezTo>
                    <a:cubicBezTo>
                      <a:pt x="68578" y="488427"/>
                      <a:pt x="108900" y="478435"/>
                      <a:pt x="119793" y="422715"/>
                    </a:cubicBezTo>
                    <a:cubicBezTo>
                      <a:pt x="119001" y="462628"/>
                      <a:pt x="143899" y="489082"/>
                      <a:pt x="189517" y="484905"/>
                    </a:cubicBezTo>
                  </a:path>
                </a:pathLst>
              </a:custGeom>
              <a:solidFill>
                <a:srgbClr val="E2E3E4"/>
              </a:solidFill>
              <a:ln w="0" cap="flat">
                <a:noFill/>
                <a:prstDash val="solid"/>
                <a:miter/>
              </a:ln>
            </p:spPr>
            <p:txBody>
              <a:bodyPr rtlCol="0" anchor="ctr"/>
              <a:lstStyle/>
              <a:p>
                <a:endParaRPr lang="en-GB" sz="1116" dirty="0"/>
              </a:p>
            </p:txBody>
          </p:sp>
          <p:sp>
            <p:nvSpPr>
              <p:cNvPr id="58" name="Freeform: Shape 58">
                <a:extLst>
                  <a:ext uri="{FF2B5EF4-FFF2-40B4-BE49-F238E27FC236}">
                    <a16:creationId xmlns:a16="http://schemas.microsoft.com/office/drawing/2014/main" id="{4E7F21E0-5088-2752-BAD9-49861B6C1F00}"/>
                  </a:ext>
                </a:extLst>
              </p:cNvPr>
              <p:cNvSpPr/>
              <p:nvPr/>
            </p:nvSpPr>
            <p:spPr>
              <a:xfrm>
                <a:off x="8960621" y="6515404"/>
                <a:ext cx="28282" cy="34179"/>
              </a:xfrm>
              <a:custGeom>
                <a:avLst/>
                <a:gdLst>
                  <a:gd name="connsiteX0" fmla="*/ 0 w 28282"/>
                  <a:gd name="connsiteY0" fmla="*/ 17090 h 34179"/>
                  <a:gd name="connsiteX1" fmla="*/ 14141 w 28282"/>
                  <a:gd name="connsiteY1" fmla="*/ 0 h 34179"/>
                  <a:gd name="connsiteX2" fmla="*/ 28283 w 28282"/>
                  <a:gd name="connsiteY2" fmla="*/ 17090 h 34179"/>
                  <a:gd name="connsiteX3" fmla="*/ 14141 w 28282"/>
                  <a:gd name="connsiteY3" fmla="*/ 34180 h 34179"/>
                  <a:gd name="connsiteX4" fmla="*/ 0 w 28282"/>
                  <a:gd name="connsiteY4" fmla="*/ 17090 h 34179"/>
                  <a:gd name="connsiteX5" fmla="*/ 20612 w 28282"/>
                  <a:gd name="connsiteY5" fmla="*/ 17090 h 34179"/>
                  <a:gd name="connsiteX6" fmla="*/ 14141 w 28282"/>
                  <a:gd name="connsiteY6" fmla="*/ 6470 h 34179"/>
                  <a:gd name="connsiteX7" fmla="*/ 7726 w 28282"/>
                  <a:gd name="connsiteY7" fmla="*/ 17090 h 34179"/>
                  <a:gd name="connsiteX8" fmla="*/ 14141 w 28282"/>
                  <a:gd name="connsiteY8" fmla="*/ 27710 h 34179"/>
                  <a:gd name="connsiteX9" fmla="*/ 20612 w 28282"/>
                  <a:gd name="connsiteY9" fmla="*/ 17090 h 3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82" h="34179">
                    <a:moveTo>
                      <a:pt x="0" y="17090"/>
                    </a:moveTo>
                    <a:cubicBezTo>
                      <a:pt x="0" y="6197"/>
                      <a:pt x="6033" y="0"/>
                      <a:pt x="14141" y="0"/>
                    </a:cubicBezTo>
                    <a:cubicBezTo>
                      <a:pt x="22250" y="0"/>
                      <a:pt x="28283" y="6170"/>
                      <a:pt x="28283" y="17090"/>
                    </a:cubicBezTo>
                    <a:cubicBezTo>
                      <a:pt x="28283" y="28010"/>
                      <a:pt x="22304" y="34180"/>
                      <a:pt x="14141" y="34180"/>
                    </a:cubicBezTo>
                    <a:cubicBezTo>
                      <a:pt x="5979" y="34180"/>
                      <a:pt x="0" y="28010"/>
                      <a:pt x="0" y="17090"/>
                    </a:cubicBezTo>
                    <a:close/>
                    <a:moveTo>
                      <a:pt x="20612" y="17090"/>
                    </a:moveTo>
                    <a:cubicBezTo>
                      <a:pt x="20612" y="9582"/>
                      <a:pt x="17963" y="6470"/>
                      <a:pt x="14141" y="6470"/>
                    </a:cubicBezTo>
                    <a:cubicBezTo>
                      <a:pt x="10319" y="6470"/>
                      <a:pt x="7726" y="9582"/>
                      <a:pt x="7726" y="17090"/>
                    </a:cubicBezTo>
                    <a:cubicBezTo>
                      <a:pt x="7726" y="24597"/>
                      <a:pt x="10374" y="27710"/>
                      <a:pt x="14141" y="27710"/>
                    </a:cubicBezTo>
                    <a:cubicBezTo>
                      <a:pt x="17909" y="27710"/>
                      <a:pt x="20612" y="24597"/>
                      <a:pt x="20612" y="17090"/>
                    </a:cubicBezTo>
                    <a:close/>
                  </a:path>
                </a:pathLst>
              </a:custGeom>
              <a:solidFill>
                <a:schemeClr val="bg1"/>
              </a:solidFill>
              <a:ln w="0" cap="flat">
                <a:noFill/>
                <a:prstDash val="solid"/>
                <a:miter/>
              </a:ln>
            </p:spPr>
            <p:txBody>
              <a:bodyPr rtlCol="0" anchor="ctr"/>
              <a:lstStyle/>
              <a:p>
                <a:endParaRPr lang="en-GB" sz="1116" dirty="0"/>
              </a:p>
            </p:txBody>
          </p:sp>
          <p:sp>
            <p:nvSpPr>
              <p:cNvPr id="59" name="Freeform: Shape 59">
                <a:extLst>
                  <a:ext uri="{FF2B5EF4-FFF2-40B4-BE49-F238E27FC236}">
                    <a16:creationId xmlns:a16="http://schemas.microsoft.com/office/drawing/2014/main" id="{246B15A2-0C0F-60DA-D8EB-A2EDA7D3536C}"/>
                  </a:ext>
                </a:extLst>
              </p:cNvPr>
              <p:cNvSpPr/>
              <p:nvPr/>
            </p:nvSpPr>
            <p:spPr>
              <a:xfrm>
                <a:off x="8992644" y="6515404"/>
                <a:ext cx="28282" cy="34179"/>
              </a:xfrm>
              <a:custGeom>
                <a:avLst/>
                <a:gdLst>
                  <a:gd name="connsiteX0" fmla="*/ 0 w 28282"/>
                  <a:gd name="connsiteY0" fmla="*/ 17090 h 34179"/>
                  <a:gd name="connsiteX1" fmla="*/ 14141 w 28282"/>
                  <a:gd name="connsiteY1" fmla="*/ 0 h 34179"/>
                  <a:gd name="connsiteX2" fmla="*/ 28283 w 28282"/>
                  <a:gd name="connsiteY2" fmla="*/ 17090 h 34179"/>
                  <a:gd name="connsiteX3" fmla="*/ 14141 w 28282"/>
                  <a:gd name="connsiteY3" fmla="*/ 34180 h 34179"/>
                  <a:gd name="connsiteX4" fmla="*/ 0 w 28282"/>
                  <a:gd name="connsiteY4" fmla="*/ 17090 h 34179"/>
                  <a:gd name="connsiteX5" fmla="*/ 20612 w 28282"/>
                  <a:gd name="connsiteY5" fmla="*/ 17090 h 34179"/>
                  <a:gd name="connsiteX6" fmla="*/ 14141 w 28282"/>
                  <a:gd name="connsiteY6" fmla="*/ 6470 h 34179"/>
                  <a:gd name="connsiteX7" fmla="*/ 7726 w 28282"/>
                  <a:gd name="connsiteY7" fmla="*/ 17090 h 34179"/>
                  <a:gd name="connsiteX8" fmla="*/ 14141 w 28282"/>
                  <a:gd name="connsiteY8" fmla="*/ 27710 h 34179"/>
                  <a:gd name="connsiteX9" fmla="*/ 20612 w 28282"/>
                  <a:gd name="connsiteY9" fmla="*/ 17090 h 3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82" h="34179">
                    <a:moveTo>
                      <a:pt x="0" y="17090"/>
                    </a:moveTo>
                    <a:cubicBezTo>
                      <a:pt x="0" y="6197"/>
                      <a:pt x="6033" y="0"/>
                      <a:pt x="14141" y="0"/>
                    </a:cubicBezTo>
                    <a:cubicBezTo>
                      <a:pt x="22250" y="0"/>
                      <a:pt x="28283" y="6170"/>
                      <a:pt x="28283" y="17090"/>
                    </a:cubicBezTo>
                    <a:cubicBezTo>
                      <a:pt x="28283" y="28010"/>
                      <a:pt x="22304" y="34180"/>
                      <a:pt x="14141" y="34180"/>
                    </a:cubicBezTo>
                    <a:cubicBezTo>
                      <a:pt x="5979" y="34180"/>
                      <a:pt x="0" y="28010"/>
                      <a:pt x="0" y="17090"/>
                    </a:cubicBezTo>
                    <a:close/>
                    <a:moveTo>
                      <a:pt x="20612" y="17090"/>
                    </a:moveTo>
                    <a:cubicBezTo>
                      <a:pt x="20612" y="9582"/>
                      <a:pt x="17963" y="6470"/>
                      <a:pt x="14141" y="6470"/>
                    </a:cubicBezTo>
                    <a:cubicBezTo>
                      <a:pt x="10319" y="6470"/>
                      <a:pt x="7726" y="9582"/>
                      <a:pt x="7726" y="17090"/>
                    </a:cubicBezTo>
                    <a:cubicBezTo>
                      <a:pt x="7726" y="24597"/>
                      <a:pt x="10374" y="27710"/>
                      <a:pt x="14141" y="27710"/>
                    </a:cubicBezTo>
                    <a:cubicBezTo>
                      <a:pt x="17909" y="27710"/>
                      <a:pt x="20612" y="24597"/>
                      <a:pt x="20612" y="17090"/>
                    </a:cubicBezTo>
                    <a:close/>
                  </a:path>
                </a:pathLst>
              </a:custGeom>
              <a:solidFill>
                <a:schemeClr val="bg1"/>
              </a:solidFill>
              <a:ln w="0" cap="flat">
                <a:noFill/>
                <a:prstDash val="solid"/>
                <a:miter/>
              </a:ln>
            </p:spPr>
            <p:txBody>
              <a:bodyPr rtlCol="0" anchor="ctr"/>
              <a:lstStyle/>
              <a:p>
                <a:endParaRPr lang="en-GB" sz="1116" dirty="0"/>
              </a:p>
            </p:txBody>
          </p:sp>
          <p:sp>
            <p:nvSpPr>
              <p:cNvPr id="60" name="Freeform: Shape 60">
                <a:extLst>
                  <a:ext uri="{FF2B5EF4-FFF2-40B4-BE49-F238E27FC236}">
                    <a16:creationId xmlns:a16="http://schemas.microsoft.com/office/drawing/2014/main" id="{A1EB6AD5-999F-F6A1-E1FE-A26B21C4EBAA}"/>
                  </a:ext>
                </a:extLst>
              </p:cNvPr>
              <p:cNvSpPr/>
              <p:nvPr/>
            </p:nvSpPr>
            <p:spPr>
              <a:xfrm>
                <a:off x="9038917" y="6515977"/>
                <a:ext cx="29238" cy="33033"/>
              </a:xfrm>
              <a:custGeom>
                <a:avLst/>
                <a:gdLst>
                  <a:gd name="connsiteX0" fmla="*/ 21048 w 29238"/>
                  <a:gd name="connsiteY0" fmla="*/ 33033 h 33033"/>
                  <a:gd name="connsiteX1" fmla="*/ 14687 w 29238"/>
                  <a:gd name="connsiteY1" fmla="*/ 23833 h 33033"/>
                  <a:gd name="connsiteX2" fmla="*/ 7644 w 29238"/>
                  <a:gd name="connsiteY2" fmla="*/ 23833 h 33033"/>
                  <a:gd name="connsiteX3" fmla="*/ 7644 w 29238"/>
                  <a:gd name="connsiteY3" fmla="*/ 33033 h 33033"/>
                  <a:gd name="connsiteX4" fmla="*/ 0 w 29238"/>
                  <a:gd name="connsiteY4" fmla="*/ 33033 h 33033"/>
                  <a:gd name="connsiteX5" fmla="*/ 0 w 29238"/>
                  <a:gd name="connsiteY5" fmla="*/ 0 h 33033"/>
                  <a:gd name="connsiteX6" fmla="*/ 14305 w 29238"/>
                  <a:gd name="connsiteY6" fmla="*/ 0 h 33033"/>
                  <a:gd name="connsiteX7" fmla="*/ 28638 w 29238"/>
                  <a:gd name="connsiteY7" fmla="*/ 11985 h 33033"/>
                  <a:gd name="connsiteX8" fmla="*/ 21840 w 29238"/>
                  <a:gd name="connsiteY8" fmla="*/ 22413 h 33033"/>
                  <a:gd name="connsiteX9" fmla="*/ 29238 w 29238"/>
                  <a:gd name="connsiteY9" fmla="*/ 33033 h 33033"/>
                  <a:gd name="connsiteX10" fmla="*/ 21021 w 29238"/>
                  <a:gd name="connsiteY10" fmla="*/ 33033 h 33033"/>
                  <a:gd name="connsiteX11" fmla="*/ 13868 w 29238"/>
                  <a:gd name="connsiteY11" fmla="*/ 6224 h 33033"/>
                  <a:gd name="connsiteX12" fmla="*/ 7644 w 29238"/>
                  <a:gd name="connsiteY12" fmla="*/ 6224 h 33033"/>
                  <a:gd name="connsiteX13" fmla="*/ 7644 w 29238"/>
                  <a:gd name="connsiteY13" fmla="*/ 17745 h 33033"/>
                  <a:gd name="connsiteX14" fmla="*/ 13868 w 29238"/>
                  <a:gd name="connsiteY14" fmla="*/ 17745 h 33033"/>
                  <a:gd name="connsiteX15" fmla="*/ 20885 w 29238"/>
                  <a:gd name="connsiteY15" fmla="*/ 11985 h 33033"/>
                  <a:gd name="connsiteX16" fmla="*/ 13868 w 29238"/>
                  <a:gd name="connsiteY16" fmla="*/ 6224 h 3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238" h="33033">
                    <a:moveTo>
                      <a:pt x="21048" y="33033"/>
                    </a:moveTo>
                    <a:lnTo>
                      <a:pt x="14687" y="23833"/>
                    </a:lnTo>
                    <a:lnTo>
                      <a:pt x="7644" y="23833"/>
                    </a:lnTo>
                    <a:lnTo>
                      <a:pt x="7644" y="33033"/>
                    </a:lnTo>
                    <a:lnTo>
                      <a:pt x="0" y="33033"/>
                    </a:lnTo>
                    <a:lnTo>
                      <a:pt x="0" y="0"/>
                    </a:lnTo>
                    <a:lnTo>
                      <a:pt x="14305" y="0"/>
                    </a:lnTo>
                    <a:cubicBezTo>
                      <a:pt x="23123" y="0"/>
                      <a:pt x="28638" y="4586"/>
                      <a:pt x="28638" y="11985"/>
                    </a:cubicBezTo>
                    <a:cubicBezTo>
                      <a:pt x="28638" y="16926"/>
                      <a:pt x="26126" y="20557"/>
                      <a:pt x="21840" y="22413"/>
                    </a:cubicBezTo>
                    <a:lnTo>
                      <a:pt x="29238" y="33033"/>
                    </a:lnTo>
                    <a:lnTo>
                      <a:pt x="21021" y="33033"/>
                    </a:lnTo>
                    <a:close/>
                    <a:moveTo>
                      <a:pt x="13868" y="6224"/>
                    </a:moveTo>
                    <a:lnTo>
                      <a:pt x="7644" y="6224"/>
                    </a:lnTo>
                    <a:lnTo>
                      <a:pt x="7644" y="17745"/>
                    </a:lnTo>
                    <a:lnTo>
                      <a:pt x="13868" y="17745"/>
                    </a:lnTo>
                    <a:cubicBezTo>
                      <a:pt x="18537" y="17745"/>
                      <a:pt x="20885" y="15588"/>
                      <a:pt x="20885" y="11985"/>
                    </a:cubicBezTo>
                    <a:cubicBezTo>
                      <a:pt x="20885" y="8381"/>
                      <a:pt x="18537" y="6224"/>
                      <a:pt x="13868" y="6224"/>
                    </a:cubicBezTo>
                    <a:close/>
                  </a:path>
                </a:pathLst>
              </a:custGeom>
              <a:solidFill>
                <a:schemeClr val="bg1"/>
              </a:solidFill>
              <a:ln w="0" cap="flat">
                <a:noFill/>
                <a:prstDash val="solid"/>
                <a:miter/>
              </a:ln>
            </p:spPr>
            <p:txBody>
              <a:bodyPr rtlCol="0" anchor="ctr"/>
              <a:lstStyle/>
              <a:p>
                <a:endParaRPr lang="en-GB" sz="1116" dirty="0"/>
              </a:p>
            </p:txBody>
          </p:sp>
          <p:sp>
            <p:nvSpPr>
              <p:cNvPr id="61" name="Freeform: Shape 61">
                <a:extLst>
                  <a:ext uri="{FF2B5EF4-FFF2-40B4-BE49-F238E27FC236}">
                    <a16:creationId xmlns:a16="http://schemas.microsoft.com/office/drawing/2014/main" id="{8B364AFF-6248-ED0D-73A6-176F8561C0C2}"/>
                  </a:ext>
                </a:extLst>
              </p:cNvPr>
              <p:cNvSpPr/>
              <p:nvPr/>
            </p:nvSpPr>
            <p:spPr>
              <a:xfrm>
                <a:off x="9073589" y="6515977"/>
                <a:ext cx="25580" cy="33033"/>
              </a:xfrm>
              <a:custGeom>
                <a:avLst/>
                <a:gdLst>
                  <a:gd name="connsiteX0" fmla="*/ 25580 w 25580"/>
                  <a:gd name="connsiteY0" fmla="*/ 26891 h 33033"/>
                  <a:gd name="connsiteX1" fmla="*/ 25580 w 25580"/>
                  <a:gd name="connsiteY1" fmla="*/ 33033 h 33033"/>
                  <a:gd name="connsiteX2" fmla="*/ 0 w 25580"/>
                  <a:gd name="connsiteY2" fmla="*/ 33033 h 33033"/>
                  <a:gd name="connsiteX3" fmla="*/ 0 w 25580"/>
                  <a:gd name="connsiteY3" fmla="*/ 0 h 33033"/>
                  <a:gd name="connsiteX4" fmla="*/ 24952 w 25580"/>
                  <a:gd name="connsiteY4" fmla="*/ 0 h 33033"/>
                  <a:gd name="connsiteX5" fmla="*/ 24952 w 25580"/>
                  <a:gd name="connsiteY5" fmla="*/ 6143 h 33033"/>
                  <a:gd name="connsiteX6" fmla="*/ 7589 w 25580"/>
                  <a:gd name="connsiteY6" fmla="*/ 6143 h 33033"/>
                  <a:gd name="connsiteX7" fmla="*/ 7589 w 25580"/>
                  <a:gd name="connsiteY7" fmla="*/ 13322 h 33033"/>
                  <a:gd name="connsiteX8" fmla="*/ 22932 w 25580"/>
                  <a:gd name="connsiteY8" fmla="*/ 13322 h 33033"/>
                  <a:gd name="connsiteX9" fmla="*/ 22932 w 25580"/>
                  <a:gd name="connsiteY9" fmla="*/ 19274 h 33033"/>
                  <a:gd name="connsiteX10" fmla="*/ 7589 w 25580"/>
                  <a:gd name="connsiteY10" fmla="*/ 19274 h 33033"/>
                  <a:gd name="connsiteX11" fmla="*/ 7589 w 25580"/>
                  <a:gd name="connsiteY11" fmla="*/ 26918 h 33033"/>
                  <a:gd name="connsiteX12" fmla="*/ 25553 w 25580"/>
                  <a:gd name="connsiteY12" fmla="*/ 26918 h 3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580" h="33033">
                    <a:moveTo>
                      <a:pt x="25580" y="26891"/>
                    </a:moveTo>
                    <a:lnTo>
                      <a:pt x="25580" y="33033"/>
                    </a:lnTo>
                    <a:lnTo>
                      <a:pt x="0" y="33033"/>
                    </a:lnTo>
                    <a:lnTo>
                      <a:pt x="0" y="0"/>
                    </a:lnTo>
                    <a:lnTo>
                      <a:pt x="24952" y="0"/>
                    </a:lnTo>
                    <a:lnTo>
                      <a:pt x="24952" y="6143"/>
                    </a:lnTo>
                    <a:lnTo>
                      <a:pt x="7589" y="6143"/>
                    </a:lnTo>
                    <a:lnTo>
                      <a:pt x="7589" y="13322"/>
                    </a:lnTo>
                    <a:lnTo>
                      <a:pt x="22932" y="13322"/>
                    </a:lnTo>
                    <a:lnTo>
                      <a:pt x="22932" y="19274"/>
                    </a:lnTo>
                    <a:lnTo>
                      <a:pt x="7589" y="19274"/>
                    </a:lnTo>
                    <a:lnTo>
                      <a:pt x="7589" y="26918"/>
                    </a:lnTo>
                    <a:lnTo>
                      <a:pt x="25553" y="26918"/>
                    </a:lnTo>
                    <a:close/>
                  </a:path>
                </a:pathLst>
              </a:custGeom>
              <a:solidFill>
                <a:schemeClr val="bg1"/>
              </a:solidFill>
              <a:ln w="0" cap="flat">
                <a:noFill/>
                <a:prstDash val="solid"/>
                <a:miter/>
              </a:ln>
            </p:spPr>
            <p:txBody>
              <a:bodyPr rtlCol="0" anchor="ctr"/>
              <a:lstStyle/>
              <a:p>
                <a:endParaRPr lang="en-GB" sz="1116" dirty="0"/>
              </a:p>
            </p:txBody>
          </p:sp>
          <p:sp>
            <p:nvSpPr>
              <p:cNvPr id="62" name="Freeform: Shape 62">
                <a:extLst>
                  <a:ext uri="{FF2B5EF4-FFF2-40B4-BE49-F238E27FC236}">
                    <a16:creationId xmlns:a16="http://schemas.microsoft.com/office/drawing/2014/main" id="{CC420FFF-2340-8AE9-89FC-BC7ACE880D5B}"/>
                  </a:ext>
                </a:extLst>
              </p:cNvPr>
              <p:cNvSpPr/>
              <p:nvPr/>
            </p:nvSpPr>
            <p:spPr>
              <a:xfrm>
                <a:off x="9103100" y="6515404"/>
                <a:ext cx="31968" cy="34179"/>
              </a:xfrm>
              <a:custGeom>
                <a:avLst/>
                <a:gdLst>
                  <a:gd name="connsiteX0" fmla="*/ 24379 w 31968"/>
                  <a:gd name="connsiteY0" fmla="*/ 16571 h 34179"/>
                  <a:gd name="connsiteX1" fmla="*/ 31368 w 31968"/>
                  <a:gd name="connsiteY1" fmla="*/ 16571 h 34179"/>
                  <a:gd name="connsiteX2" fmla="*/ 31368 w 31968"/>
                  <a:gd name="connsiteY2" fmla="*/ 29976 h 34179"/>
                  <a:gd name="connsiteX3" fmla="*/ 18018 w 31968"/>
                  <a:gd name="connsiteY3" fmla="*/ 34180 h 34179"/>
                  <a:gd name="connsiteX4" fmla="*/ 0 w 31968"/>
                  <a:gd name="connsiteY4" fmla="*/ 17090 h 34179"/>
                  <a:gd name="connsiteX5" fmla="*/ 18155 w 31968"/>
                  <a:gd name="connsiteY5" fmla="*/ 0 h 34179"/>
                  <a:gd name="connsiteX6" fmla="*/ 31968 w 31968"/>
                  <a:gd name="connsiteY6" fmla="*/ 5706 h 34179"/>
                  <a:gd name="connsiteX7" fmla="*/ 27054 w 31968"/>
                  <a:gd name="connsiteY7" fmla="*/ 10238 h 34179"/>
                  <a:gd name="connsiteX8" fmla="*/ 18509 w 31968"/>
                  <a:gd name="connsiteY8" fmla="*/ 6525 h 34179"/>
                  <a:gd name="connsiteX9" fmla="*/ 7699 w 31968"/>
                  <a:gd name="connsiteY9" fmla="*/ 17090 h 34179"/>
                  <a:gd name="connsiteX10" fmla="*/ 18400 w 31968"/>
                  <a:gd name="connsiteY10" fmla="*/ 27655 h 34179"/>
                  <a:gd name="connsiteX11" fmla="*/ 24352 w 31968"/>
                  <a:gd name="connsiteY11" fmla="*/ 26235 h 34179"/>
                  <a:gd name="connsiteX12" fmla="*/ 24352 w 31968"/>
                  <a:gd name="connsiteY12" fmla="*/ 16571 h 3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68" h="34179">
                    <a:moveTo>
                      <a:pt x="24379" y="16571"/>
                    </a:moveTo>
                    <a:lnTo>
                      <a:pt x="31368" y="16571"/>
                    </a:lnTo>
                    <a:lnTo>
                      <a:pt x="31368" y="29976"/>
                    </a:lnTo>
                    <a:cubicBezTo>
                      <a:pt x="27737" y="32706"/>
                      <a:pt x="22741" y="34180"/>
                      <a:pt x="18018" y="34180"/>
                    </a:cubicBezTo>
                    <a:cubicBezTo>
                      <a:pt x="7644" y="34180"/>
                      <a:pt x="0" y="27054"/>
                      <a:pt x="0" y="17090"/>
                    </a:cubicBezTo>
                    <a:cubicBezTo>
                      <a:pt x="0" y="7125"/>
                      <a:pt x="7644" y="0"/>
                      <a:pt x="18155" y="0"/>
                    </a:cubicBezTo>
                    <a:cubicBezTo>
                      <a:pt x="23942" y="0"/>
                      <a:pt x="28774" y="1993"/>
                      <a:pt x="31968" y="5706"/>
                    </a:cubicBezTo>
                    <a:lnTo>
                      <a:pt x="27054" y="10238"/>
                    </a:lnTo>
                    <a:cubicBezTo>
                      <a:pt x="24652" y="7699"/>
                      <a:pt x="21867" y="6525"/>
                      <a:pt x="18509" y="6525"/>
                    </a:cubicBezTo>
                    <a:cubicBezTo>
                      <a:pt x="12094" y="6525"/>
                      <a:pt x="7699" y="10811"/>
                      <a:pt x="7699" y="17090"/>
                    </a:cubicBezTo>
                    <a:cubicBezTo>
                      <a:pt x="7699" y="23369"/>
                      <a:pt x="12094" y="27655"/>
                      <a:pt x="18400" y="27655"/>
                    </a:cubicBezTo>
                    <a:cubicBezTo>
                      <a:pt x="20475" y="27655"/>
                      <a:pt x="22413" y="27273"/>
                      <a:pt x="24352" y="26235"/>
                    </a:cubicBezTo>
                    <a:lnTo>
                      <a:pt x="24352" y="16571"/>
                    </a:lnTo>
                    <a:close/>
                  </a:path>
                </a:pathLst>
              </a:custGeom>
              <a:solidFill>
                <a:schemeClr val="bg1"/>
              </a:solidFill>
              <a:ln w="0" cap="flat">
                <a:noFill/>
                <a:prstDash val="solid"/>
                <a:miter/>
              </a:ln>
            </p:spPr>
            <p:txBody>
              <a:bodyPr rtlCol="0" anchor="ctr"/>
              <a:lstStyle/>
              <a:p>
                <a:endParaRPr lang="en-GB" sz="1116" dirty="0"/>
              </a:p>
            </p:txBody>
          </p:sp>
          <p:sp>
            <p:nvSpPr>
              <p:cNvPr id="63" name="Freeform: Shape 63">
                <a:extLst>
                  <a:ext uri="{FF2B5EF4-FFF2-40B4-BE49-F238E27FC236}">
                    <a16:creationId xmlns:a16="http://schemas.microsoft.com/office/drawing/2014/main" id="{B1B6860E-9151-6C55-1CE9-543B153A3B70}"/>
                  </a:ext>
                </a:extLst>
              </p:cNvPr>
              <p:cNvSpPr/>
              <p:nvPr/>
            </p:nvSpPr>
            <p:spPr>
              <a:xfrm>
                <a:off x="9141566" y="6515977"/>
                <a:ext cx="7644" cy="33033"/>
              </a:xfrm>
              <a:custGeom>
                <a:avLst/>
                <a:gdLst>
                  <a:gd name="connsiteX0" fmla="*/ 0 w 7644"/>
                  <a:gd name="connsiteY0" fmla="*/ 0 h 33033"/>
                  <a:gd name="connsiteX1" fmla="*/ 7644 w 7644"/>
                  <a:gd name="connsiteY1" fmla="*/ 0 h 33033"/>
                  <a:gd name="connsiteX2" fmla="*/ 7644 w 7644"/>
                  <a:gd name="connsiteY2" fmla="*/ 33033 h 33033"/>
                  <a:gd name="connsiteX3" fmla="*/ 0 w 7644"/>
                  <a:gd name="connsiteY3" fmla="*/ 33033 h 33033"/>
                  <a:gd name="connsiteX4" fmla="*/ 0 w 7644"/>
                  <a:gd name="connsiteY4" fmla="*/ 0 h 33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4" h="33033">
                    <a:moveTo>
                      <a:pt x="0" y="0"/>
                    </a:moveTo>
                    <a:lnTo>
                      <a:pt x="7644" y="0"/>
                    </a:lnTo>
                    <a:lnTo>
                      <a:pt x="7644" y="33033"/>
                    </a:lnTo>
                    <a:lnTo>
                      <a:pt x="0" y="33033"/>
                    </a:lnTo>
                    <a:lnTo>
                      <a:pt x="0" y="0"/>
                    </a:lnTo>
                    <a:close/>
                  </a:path>
                </a:pathLst>
              </a:custGeom>
              <a:solidFill>
                <a:schemeClr val="bg1"/>
              </a:solidFill>
              <a:ln w="0" cap="flat">
                <a:noFill/>
                <a:prstDash val="solid"/>
                <a:miter/>
              </a:ln>
            </p:spPr>
            <p:txBody>
              <a:bodyPr rtlCol="0" anchor="ctr"/>
              <a:lstStyle/>
              <a:p>
                <a:endParaRPr lang="en-GB" sz="1116" dirty="0"/>
              </a:p>
            </p:txBody>
          </p:sp>
          <p:sp>
            <p:nvSpPr>
              <p:cNvPr id="64" name="Freeform: Shape 64">
                <a:extLst>
                  <a:ext uri="{FF2B5EF4-FFF2-40B4-BE49-F238E27FC236}">
                    <a16:creationId xmlns:a16="http://schemas.microsoft.com/office/drawing/2014/main" id="{12E20FE0-27CA-58CB-BFA2-AA75073BE50F}"/>
                  </a:ext>
                </a:extLst>
              </p:cNvPr>
              <p:cNvSpPr/>
              <p:nvPr/>
            </p:nvSpPr>
            <p:spPr>
              <a:xfrm>
                <a:off x="9154970" y="6515404"/>
                <a:ext cx="36145" cy="34179"/>
              </a:xfrm>
              <a:custGeom>
                <a:avLst/>
                <a:gdLst>
                  <a:gd name="connsiteX0" fmla="*/ 0 w 36145"/>
                  <a:gd name="connsiteY0" fmla="*/ 17090 h 34179"/>
                  <a:gd name="connsiteX1" fmla="*/ 18073 w 36145"/>
                  <a:gd name="connsiteY1" fmla="*/ 0 h 34179"/>
                  <a:gd name="connsiteX2" fmla="*/ 36145 w 36145"/>
                  <a:gd name="connsiteY2" fmla="*/ 17090 h 34179"/>
                  <a:gd name="connsiteX3" fmla="*/ 18073 w 36145"/>
                  <a:gd name="connsiteY3" fmla="*/ 34180 h 34179"/>
                  <a:gd name="connsiteX4" fmla="*/ 0 w 36145"/>
                  <a:gd name="connsiteY4" fmla="*/ 17090 h 34179"/>
                  <a:gd name="connsiteX5" fmla="*/ 28392 w 36145"/>
                  <a:gd name="connsiteY5" fmla="*/ 17090 h 34179"/>
                  <a:gd name="connsiteX6" fmla="*/ 18073 w 36145"/>
                  <a:gd name="connsiteY6" fmla="*/ 6525 h 34179"/>
                  <a:gd name="connsiteX7" fmla="*/ 7753 w 36145"/>
                  <a:gd name="connsiteY7" fmla="*/ 17090 h 34179"/>
                  <a:gd name="connsiteX8" fmla="*/ 18073 w 36145"/>
                  <a:gd name="connsiteY8" fmla="*/ 27655 h 34179"/>
                  <a:gd name="connsiteX9" fmla="*/ 28392 w 36145"/>
                  <a:gd name="connsiteY9" fmla="*/ 17090 h 3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45" h="34179">
                    <a:moveTo>
                      <a:pt x="0" y="17090"/>
                    </a:moveTo>
                    <a:cubicBezTo>
                      <a:pt x="0" y="7289"/>
                      <a:pt x="7644" y="0"/>
                      <a:pt x="18073" y="0"/>
                    </a:cubicBezTo>
                    <a:cubicBezTo>
                      <a:pt x="28501" y="0"/>
                      <a:pt x="36145" y="7207"/>
                      <a:pt x="36145" y="17090"/>
                    </a:cubicBezTo>
                    <a:cubicBezTo>
                      <a:pt x="36145" y="26973"/>
                      <a:pt x="28447" y="34180"/>
                      <a:pt x="18073" y="34180"/>
                    </a:cubicBezTo>
                    <a:cubicBezTo>
                      <a:pt x="7699" y="34180"/>
                      <a:pt x="0" y="26918"/>
                      <a:pt x="0" y="17090"/>
                    </a:cubicBezTo>
                    <a:close/>
                    <a:moveTo>
                      <a:pt x="28392" y="17090"/>
                    </a:moveTo>
                    <a:cubicBezTo>
                      <a:pt x="28392" y="10811"/>
                      <a:pt x="23970" y="6525"/>
                      <a:pt x="18073" y="6525"/>
                    </a:cubicBezTo>
                    <a:cubicBezTo>
                      <a:pt x="12176" y="6525"/>
                      <a:pt x="7753" y="10811"/>
                      <a:pt x="7753" y="17090"/>
                    </a:cubicBezTo>
                    <a:cubicBezTo>
                      <a:pt x="7753" y="23369"/>
                      <a:pt x="12176" y="27655"/>
                      <a:pt x="18073" y="27655"/>
                    </a:cubicBezTo>
                    <a:cubicBezTo>
                      <a:pt x="23970" y="27655"/>
                      <a:pt x="28392" y="23369"/>
                      <a:pt x="28392" y="17090"/>
                    </a:cubicBezTo>
                    <a:close/>
                  </a:path>
                </a:pathLst>
              </a:custGeom>
              <a:solidFill>
                <a:schemeClr val="bg1"/>
              </a:solidFill>
              <a:ln w="0" cap="flat">
                <a:noFill/>
                <a:prstDash val="solid"/>
                <a:miter/>
              </a:ln>
            </p:spPr>
            <p:txBody>
              <a:bodyPr rtlCol="0" anchor="ctr"/>
              <a:lstStyle/>
              <a:p>
                <a:endParaRPr lang="en-GB" sz="1116" dirty="0"/>
              </a:p>
            </p:txBody>
          </p:sp>
          <p:sp>
            <p:nvSpPr>
              <p:cNvPr id="65" name="Freeform: Shape 65">
                <a:extLst>
                  <a:ext uri="{FF2B5EF4-FFF2-40B4-BE49-F238E27FC236}">
                    <a16:creationId xmlns:a16="http://schemas.microsoft.com/office/drawing/2014/main" id="{70C146CA-C35F-10E4-0555-32F0CB08F84E}"/>
                  </a:ext>
                </a:extLst>
              </p:cNvPr>
              <p:cNvSpPr/>
              <p:nvPr/>
            </p:nvSpPr>
            <p:spPr>
              <a:xfrm>
                <a:off x="9196876" y="6515977"/>
                <a:ext cx="30303" cy="33033"/>
              </a:xfrm>
              <a:custGeom>
                <a:avLst/>
                <a:gdLst>
                  <a:gd name="connsiteX0" fmla="*/ 30276 w 30303"/>
                  <a:gd name="connsiteY0" fmla="*/ 0 h 33033"/>
                  <a:gd name="connsiteX1" fmla="*/ 30276 w 30303"/>
                  <a:gd name="connsiteY1" fmla="*/ 33033 h 33033"/>
                  <a:gd name="connsiteX2" fmla="*/ 23997 w 30303"/>
                  <a:gd name="connsiteY2" fmla="*/ 33033 h 33033"/>
                  <a:gd name="connsiteX3" fmla="*/ 7535 w 30303"/>
                  <a:gd name="connsiteY3" fmla="*/ 12995 h 33033"/>
                  <a:gd name="connsiteX4" fmla="*/ 7535 w 30303"/>
                  <a:gd name="connsiteY4" fmla="*/ 33033 h 33033"/>
                  <a:gd name="connsiteX5" fmla="*/ 0 w 30303"/>
                  <a:gd name="connsiteY5" fmla="*/ 33033 h 33033"/>
                  <a:gd name="connsiteX6" fmla="*/ 0 w 30303"/>
                  <a:gd name="connsiteY6" fmla="*/ 0 h 33033"/>
                  <a:gd name="connsiteX7" fmla="*/ 6334 w 30303"/>
                  <a:gd name="connsiteY7" fmla="*/ 0 h 33033"/>
                  <a:gd name="connsiteX8" fmla="*/ 22741 w 30303"/>
                  <a:gd name="connsiteY8" fmla="*/ 20038 h 33033"/>
                  <a:gd name="connsiteX9" fmla="*/ 22741 w 30303"/>
                  <a:gd name="connsiteY9" fmla="*/ 0 h 33033"/>
                  <a:gd name="connsiteX10" fmla="*/ 30303 w 30303"/>
                  <a:gd name="connsiteY10" fmla="*/ 0 h 3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303" h="33033">
                    <a:moveTo>
                      <a:pt x="30276" y="0"/>
                    </a:moveTo>
                    <a:lnTo>
                      <a:pt x="30276" y="33033"/>
                    </a:lnTo>
                    <a:lnTo>
                      <a:pt x="23997" y="33033"/>
                    </a:lnTo>
                    <a:lnTo>
                      <a:pt x="7535" y="12995"/>
                    </a:lnTo>
                    <a:lnTo>
                      <a:pt x="7535" y="33033"/>
                    </a:lnTo>
                    <a:lnTo>
                      <a:pt x="0" y="33033"/>
                    </a:lnTo>
                    <a:lnTo>
                      <a:pt x="0" y="0"/>
                    </a:lnTo>
                    <a:lnTo>
                      <a:pt x="6334" y="0"/>
                    </a:lnTo>
                    <a:lnTo>
                      <a:pt x="22741" y="20038"/>
                    </a:lnTo>
                    <a:lnTo>
                      <a:pt x="22741" y="0"/>
                    </a:lnTo>
                    <a:lnTo>
                      <a:pt x="30303" y="0"/>
                    </a:lnTo>
                    <a:close/>
                  </a:path>
                </a:pathLst>
              </a:custGeom>
              <a:solidFill>
                <a:schemeClr val="bg1"/>
              </a:solidFill>
              <a:ln w="0" cap="flat">
                <a:noFill/>
                <a:prstDash val="solid"/>
                <a:miter/>
              </a:ln>
            </p:spPr>
            <p:txBody>
              <a:bodyPr rtlCol="0" anchor="ctr"/>
              <a:lstStyle/>
              <a:p>
                <a:endParaRPr lang="en-GB" sz="1116" dirty="0"/>
              </a:p>
            </p:txBody>
          </p:sp>
          <p:sp>
            <p:nvSpPr>
              <p:cNvPr id="66" name="Freeform: Shape 66">
                <a:extLst>
                  <a:ext uri="{FF2B5EF4-FFF2-40B4-BE49-F238E27FC236}">
                    <a16:creationId xmlns:a16="http://schemas.microsoft.com/office/drawing/2014/main" id="{DAB1A2FC-1D43-F40A-BD59-149A7548F941}"/>
                  </a:ext>
                </a:extLst>
              </p:cNvPr>
              <p:cNvSpPr/>
              <p:nvPr/>
            </p:nvSpPr>
            <p:spPr>
              <a:xfrm>
                <a:off x="9232393" y="6515404"/>
                <a:ext cx="27463" cy="34152"/>
              </a:xfrm>
              <a:custGeom>
                <a:avLst/>
                <a:gdLst>
                  <a:gd name="connsiteX0" fmla="*/ 0 w 27463"/>
                  <a:gd name="connsiteY0" fmla="*/ 30358 h 34152"/>
                  <a:gd name="connsiteX1" fmla="*/ 2594 w 27463"/>
                  <a:gd name="connsiteY1" fmla="*/ 24597 h 34152"/>
                  <a:gd name="connsiteX2" fmla="*/ 13486 w 27463"/>
                  <a:gd name="connsiteY2" fmla="*/ 28037 h 34152"/>
                  <a:gd name="connsiteX3" fmla="*/ 19847 w 27463"/>
                  <a:gd name="connsiteY3" fmla="*/ 24488 h 34152"/>
                  <a:gd name="connsiteX4" fmla="*/ 655 w 27463"/>
                  <a:gd name="connsiteY4" fmla="*/ 10292 h 34152"/>
                  <a:gd name="connsiteX5" fmla="*/ 14578 w 27463"/>
                  <a:gd name="connsiteY5" fmla="*/ 0 h 34152"/>
                  <a:gd name="connsiteX6" fmla="*/ 26044 w 27463"/>
                  <a:gd name="connsiteY6" fmla="*/ 2921 h 34152"/>
                  <a:gd name="connsiteX7" fmla="*/ 23697 w 27463"/>
                  <a:gd name="connsiteY7" fmla="*/ 8736 h 34152"/>
                  <a:gd name="connsiteX8" fmla="*/ 14551 w 27463"/>
                  <a:gd name="connsiteY8" fmla="*/ 6143 h 34152"/>
                  <a:gd name="connsiteX9" fmla="*/ 8272 w 27463"/>
                  <a:gd name="connsiteY9" fmla="*/ 9910 h 34152"/>
                  <a:gd name="connsiteX10" fmla="*/ 27464 w 27463"/>
                  <a:gd name="connsiteY10" fmla="*/ 23915 h 34152"/>
                  <a:gd name="connsiteX11" fmla="*/ 13459 w 27463"/>
                  <a:gd name="connsiteY11" fmla="*/ 34152 h 34152"/>
                  <a:gd name="connsiteX12" fmla="*/ 0 w 27463"/>
                  <a:gd name="connsiteY12" fmla="*/ 30330 h 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63" h="34152">
                    <a:moveTo>
                      <a:pt x="0" y="30358"/>
                    </a:moveTo>
                    <a:lnTo>
                      <a:pt x="2594" y="24597"/>
                    </a:lnTo>
                    <a:cubicBezTo>
                      <a:pt x="5378" y="26618"/>
                      <a:pt x="9528" y="28037"/>
                      <a:pt x="13486" y="28037"/>
                    </a:cubicBezTo>
                    <a:cubicBezTo>
                      <a:pt x="18018" y="28037"/>
                      <a:pt x="19847" y="26536"/>
                      <a:pt x="19847" y="24488"/>
                    </a:cubicBezTo>
                    <a:cubicBezTo>
                      <a:pt x="19847" y="18318"/>
                      <a:pt x="655" y="22550"/>
                      <a:pt x="655" y="10292"/>
                    </a:cubicBezTo>
                    <a:cubicBezTo>
                      <a:pt x="655" y="4668"/>
                      <a:pt x="5187" y="0"/>
                      <a:pt x="14578" y="0"/>
                    </a:cubicBezTo>
                    <a:cubicBezTo>
                      <a:pt x="18728" y="0"/>
                      <a:pt x="22987" y="983"/>
                      <a:pt x="26044" y="2921"/>
                    </a:cubicBezTo>
                    <a:lnTo>
                      <a:pt x="23697" y="8736"/>
                    </a:lnTo>
                    <a:cubicBezTo>
                      <a:pt x="20639" y="6989"/>
                      <a:pt x="17472" y="6143"/>
                      <a:pt x="14551" y="6143"/>
                    </a:cubicBezTo>
                    <a:cubicBezTo>
                      <a:pt x="10019" y="6143"/>
                      <a:pt x="8272" y="7835"/>
                      <a:pt x="8272" y="9910"/>
                    </a:cubicBezTo>
                    <a:cubicBezTo>
                      <a:pt x="8272" y="15998"/>
                      <a:pt x="27464" y="11794"/>
                      <a:pt x="27464" y="23915"/>
                    </a:cubicBezTo>
                    <a:cubicBezTo>
                      <a:pt x="27464" y="29430"/>
                      <a:pt x="22877" y="34152"/>
                      <a:pt x="13459" y="34152"/>
                    </a:cubicBezTo>
                    <a:cubicBezTo>
                      <a:pt x="8217" y="34152"/>
                      <a:pt x="2948" y="32596"/>
                      <a:pt x="0" y="30330"/>
                    </a:cubicBezTo>
                    <a:close/>
                  </a:path>
                </a:pathLst>
              </a:custGeom>
              <a:solidFill>
                <a:schemeClr val="bg1"/>
              </a:solidFill>
              <a:ln w="0" cap="flat">
                <a:noFill/>
                <a:prstDash val="solid"/>
                <a:miter/>
              </a:ln>
            </p:spPr>
            <p:txBody>
              <a:bodyPr rtlCol="0" anchor="ctr"/>
              <a:lstStyle/>
              <a:p>
                <a:endParaRPr lang="en-GB" sz="1116" dirty="0"/>
              </a:p>
            </p:txBody>
          </p:sp>
          <p:sp>
            <p:nvSpPr>
              <p:cNvPr id="67" name="Freeform: Shape 67">
                <a:extLst>
                  <a:ext uri="{FF2B5EF4-FFF2-40B4-BE49-F238E27FC236}">
                    <a16:creationId xmlns:a16="http://schemas.microsoft.com/office/drawing/2014/main" id="{DD0EA6E3-0FCF-7C4C-4813-9AE56131A721}"/>
                  </a:ext>
                </a:extLst>
              </p:cNvPr>
              <p:cNvSpPr/>
              <p:nvPr/>
            </p:nvSpPr>
            <p:spPr>
              <a:xfrm>
                <a:off x="9284646" y="6511145"/>
                <a:ext cx="3112" cy="44144"/>
              </a:xfrm>
              <a:custGeom>
                <a:avLst/>
                <a:gdLst>
                  <a:gd name="connsiteX0" fmla="*/ 0 w 3112"/>
                  <a:gd name="connsiteY0" fmla="*/ 0 h 44144"/>
                  <a:gd name="connsiteX1" fmla="*/ 3112 w 3112"/>
                  <a:gd name="connsiteY1" fmla="*/ 0 h 44144"/>
                  <a:gd name="connsiteX2" fmla="*/ 3112 w 3112"/>
                  <a:gd name="connsiteY2" fmla="*/ 44144 h 44144"/>
                  <a:gd name="connsiteX3" fmla="*/ 0 w 3112"/>
                  <a:gd name="connsiteY3" fmla="*/ 44144 h 44144"/>
                  <a:gd name="connsiteX4" fmla="*/ 0 w 3112"/>
                  <a:gd name="connsiteY4" fmla="*/ 0 h 44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2" h="44144">
                    <a:moveTo>
                      <a:pt x="0" y="0"/>
                    </a:moveTo>
                    <a:lnTo>
                      <a:pt x="3112" y="0"/>
                    </a:lnTo>
                    <a:lnTo>
                      <a:pt x="3112" y="44144"/>
                    </a:lnTo>
                    <a:lnTo>
                      <a:pt x="0" y="44144"/>
                    </a:lnTo>
                    <a:lnTo>
                      <a:pt x="0" y="0"/>
                    </a:lnTo>
                    <a:close/>
                  </a:path>
                </a:pathLst>
              </a:custGeom>
              <a:solidFill>
                <a:schemeClr val="bg1"/>
              </a:solidFill>
              <a:ln w="0" cap="flat">
                <a:noFill/>
                <a:prstDash val="solid"/>
                <a:miter/>
              </a:ln>
            </p:spPr>
            <p:txBody>
              <a:bodyPr rtlCol="0" anchor="ctr"/>
              <a:lstStyle/>
              <a:p>
                <a:endParaRPr lang="en-GB" sz="1116" dirty="0"/>
              </a:p>
            </p:txBody>
          </p:sp>
          <p:sp>
            <p:nvSpPr>
              <p:cNvPr id="68" name="Freeform: Shape 68">
                <a:extLst>
                  <a:ext uri="{FF2B5EF4-FFF2-40B4-BE49-F238E27FC236}">
                    <a16:creationId xmlns:a16="http://schemas.microsoft.com/office/drawing/2014/main" id="{7E621A79-207C-72EC-7EEC-951219581685}"/>
                  </a:ext>
                </a:extLst>
              </p:cNvPr>
              <p:cNvSpPr/>
              <p:nvPr/>
            </p:nvSpPr>
            <p:spPr>
              <a:xfrm>
                <a:off x="9310936" y="6515977"/>
                <a:ext cx="31750" cy="33033"/>
              </a:xfrm>
              <a:custGeom>
                <a:avLst/>
                <a:gdLst>
                  <a:gd name="connsiteX0" fmla="*/ 0 w 31750"/>
                  <a:gd name="connsiteY0" fmla="*/ 0 h 33033"/>
                  <a:gd name="connsiteX1" fmla="*/ 13923 w 31750"/>
                  <a:gd name="connsiteY1" fmla="*/ 0 h 33033"/>
                  <a:gd name="connsiteX2" fmla="*/ 31750 w 31750"/>
                  <a:gd name="connsiteY2" fmla="*/ 16517 h 33033"/>
                  <a:gd name="connsiteX3" fmla="*/ 13923 w 31750"/>
                  <a:gd name="connsiteY3" fmla="*/ 33033 h 33033"/>
                  <a:gd name="connsiteX4" fmla="*/ 0 w 31750"/>
                  <a:gd name="connsiteY4" fmla="*/ 33033 h 33033"/>
                  <a:gd name="connsiteX5" fmla="*/ 0 w 31750"/>
                  <a:gd name="connsiteY5" fmla="*/ 0 h 33033"/>
                  <a:gd name="connsiteX6" fmla="*/ 13623 w 31750"/>
                  <a:gd name="connsiteY6" fmla="*/ 28938 h 33033"/>
                  <a:gd name="connsiteX7" fmla="*/ 27027 w 31750"/>
                  <a:gd name="connsiteY7" fmla="*/ 16517 h 33033"/>
                  <a:gd name="connsiteX8" fmla="*/ 13623 w 31750"/>
                  <a:gd name="connsiteY8" fmla="*/ 4122 h 33033"/>
                  <a:gd name="connsiteX9" fmla="*/ 4696 w 31750"/>
                  <a:gd name="connsiteY9" fmla="*/ 4122 h 33033"/>
                  <a:gd name="connsiteX10" fmla="*/ 4696 w 31750"/>
                  <a:gd name="connsiteY10" fmla="*/ 28938 h 33033"/>
                  <a:gd name="connsiteX11" fmla="*/ 13623 w 31750"/>
                  <a:gd name="connsiteY11" fmla="*/ 28938 h 3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750" h="33033">
                    <a:moveTo>
                      <a:pt x="0" y="0"/>
                    </a:moveTo>
                    <a:lnTo>
                      <a:pt x="13923" y="0"/>
                    </a:lnTo>
                    <a:cubicBezTo>
                      <a:pt x="24543" y="0"/>
                      <a:pt x="31750" y="6689"/>
                      <a:pt x="31750" y="16517"/>
                    </a:cubicBezTo>
                    <a:cubicBezTo>
                      <a:pt x="31750" y="26345"/>
                      <a:pt x="24543" y="33033"/>
                      <a:pt x="13923" y="33033"/>
                    </a:cubicBezTo>
                    <a:lnTo>
                      <a:pt x="0" y="33033"/>
                    </a:lnTo>
                    <a:lnTo>
                      <a:pt x="0" y="0"/>
                    </a:lnTo>
                    <a:close/>
                    <a:moveTo>
                      <a:pt x="13623" y="28938"/>
                    </a:moveTo>
                    <a:cubicBezTo>
                      <a:pt x="21785" y="28938"/>
                      <a:pt x="27027" y="23942"/>
                      <a:pt x="27027" y="16517"/>
                    </a:cubicBezTo>
                    <a:cubicBezTo>
                      <a:pt x="27027" y="9091"/>
                      <a:pt x="21785" y="4122"/>
                      <a:pt x="13623" y="4122"/>
                    </a:cubicBezTo>
                    <a:lnTo>
                      <a:pt x="4696" y="4122"/>
                    </a:lnTo>
                    <a:lnTo>
                      <a:pt x="4696" y="28938"/>
                    </a:lnTo>
                    <a:lnTo>
                      <a:pt x="13623" y="28938"/>
                    </a:lnTo>
                    <a:close/>
                  </a:path>
                </a:pathLst>
              </a:custGeom>
              <a:solidFill>
                <a:schemeClr val="bg1"/>
              </a:solidFill>
              <a:ln w="0" cap="flat">
                <a:noFill/>
                <a:prstDash val="solid"/>
                <a:miter/>
              </a:ln>
            </p:spPr>
            <p:txBody>
              <a:bodyPr rtlCol="0" anchor="ctr"/>
              <a:lstStyle/>
              <a:p>
                <a:endParaRPr lang="en-GB" sz="1116" dirty="0"/>
              </a:p>
            </p:txBody>
          </p:sp>
          <p:sp>
            <p:nvSpPr>
              <p:cNvPr id="69" name="Freeform: Shape 69">
                <a:extLst>
                  <a:ext uri="{FF2B5EF4-FFF2-40B4-BE49-F238E27FC236}">
                    <a16:creationId xmlns:a16="http://schemas.microsoft.com/office/drawing/2014/main" id="{4AABDB48-86A1-9128-FAD5-1004BB7E57CB}"/>
                  </a:ext>
                </a:extLst>
              </p:cNvPr>
              <p:cNvSpPr/>
              <p:nvPr/>
            </p:nvSpPr>
            <p:spPr>
              <a:xfrm>
                <a:off x="9349948" y="6515977"/>
                <a:ext cx="23969" cy="33033"/>
              </a:xfrm>
              <a:custGeom>
                <a:avLst/>
                <a:gdLst>
                  <a:gd name="connsiteX0" fmla="*/ 23970 w 23969"/>
                  <a:gd name="connsiteY0" fmla="*/ 28938 h 33033"/>
                  <a:gd name="connsiteX1" fmla="*/ 23970 w 23969"/>
                  <a:gd name="connsiteY1" fmla="*/ 33033 h 33033"/>
                  <a:gd name="connsiteX2" fmla="*/ 0 w 23969"/>
                  <a:gd name="connsiteY2" fmla="*/ 33033 h 33033"/>
                  <a:gd name="connsiteX3" fmla="*/ 0 w 23969"/>
                  <a:gd name="connsiteY3" fmla="*/ 0 h 33033"/>
                  <a:gd name="connsiteX4" fmla="*/ 23314 w 23969"/>
                  <a:gd name="connsiteY4" fmla="*/ 0 h 33033"/>
                  <a:gd name="connsiteX5" fmla="*/ 23314 w 23969"/>
                  <a:gd name="connsiteY5" fmla="*/ 4095 h 33033"/>
                  <a:gd name="connsiteX6" fmla="*/ 4723 w 23969"/>
                  <a:gd name="connsiteY6" fmla="*/ 4095 h 33033"/>
                  <a:gd name="connsiteX7" fmla="*/ 4723 w 23969"/>
                  <a:gd name="connsiteY7" fmla="*/ 14251 h 33033"/>
                  <a:gd name="connsiteX8" fmla="*/ 21267 w 23969"/>
                  <a:gd name="connsiteY8" fmla="*/ 14251 h 33033"/>
                  <a:gd name="connsiteX9" fmla="*/ 21267 w 23969"/>
                  <a:gd name="connsiteY9" fmla="*/ 18264 h 33033"/>
                  <a:gd name="connsiteX10" fmla="*/ 4723 w 23969"/>
                  <a:gd name="connsiteY10" fmla="*/ 18264 h 33033"/>
                  <a:gd name="connsiteX11" fmla="*/ 4723 w 23969"/>
                  <a:gd name="connsiteY11" fmla="*/ 28938 h 33033"/>
                  <a:gd name="connsiteX12" fmla="*/ 23970 w 23969"/>
                  <a:gd name="connsiteY12" fmla="*/ 28938 h 3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969" h="33033">
                    <a:moveTo>
                      <a:pt x="23970" y="28938"/>
                    </a:moveTo>
                    <a:lnTo>
                      <a:pt x="23970" y="33033"/>
                    </a:lnTo>
                    <a:lnTo>
                      <a:pt x="0" y="33033"/>
                    </a:lnTo>
                    <a:lnTo>
                      <a:pt x="0" y="0"/>
                    </a:lnTo>
                    <a:lnTo>
                      <a:pt x="23314" y="0"/>
                    </a:lnTo>
                    <a:lnTo>
                      <a:pt x="23314" y="4095"/>
                    </a:lnTo>
                    <a:lnTo>
                      <a:pt x="4723" y="4095"/>
                    </a:lnTo>
                    <a:lnTo>
                      <a:pt x="4723" y="14251"/>
                    </a:lnTo>
                    <a:lnTo>
                      <a:pt x="21267" y="14251"/>
                    </a:lnTo>
                    <a:lnTo>
                      <a:pt x="21267" y="18264"/>
                    </a:lnTo>
                    <a:lnTo>
                      <a:pt x="4723" y="18264"/>
                    </a:lnTo>
                    <a:lnTo>
                      <a:pt x="4723" y="28938"/>
                    </a:lnTo>
                    <a:lnTo>
                      <a:pt x="23970" y="28938"/>
                    </a:lnTo>
                    <a:close/>
                  </a:path>
                </a:pathLst>
              </a:custGeom>
              <a:solidFill>
                <a:schemeClr val="bg1"/>
              </a:solidFill>
              <a:ln w="0" cap="flat">
                <a:noFill/>
                <a:prstDash val="solid"/>
                <a:miter/>
              </a:ln>
            </p:spPr>
            <p:txBody>
              <a:bodyPr rtlCol="0" anchor="ctr"/>
              <a:lstStyle/>
              <a:p>
                <a:endParaRPr lang="en-GB" sz="1116" dirty="0"/>
              </a:p>
            </p:txBody>
          </p:sp>
          <p:sp>
            <p:nvSpPr>
              <p:cNvPr id="70" name="Freeform: Shape 70">
                <a:extLst>
                  <a:ext uri="{FF2B5EF4-FFF2-40B4-BE49-F238E27FC236}">
                    <a16:creationId xmlns:a16="http://schemas.microsoft.com/office/drawing/2014/main" id="{E364D456-6F4B-6E2F-8541-E1C01644545F}"/>
                  </a:ext>
                </a:extLst>
              </p:cNvPr>
              <p:cNvSpPr/>
              <p:nvPr/>
            </p:nvSpPr>
            <p:spPr>
              <a:xfrm>
                <a:off x="9378804" y="6515595"/>
                <a:ext cx="30057" cy="33797"/>
              </a:xfrm>
              <a:custGeom>
                <a:avLst/>
                <a:gdLst>
                  <a:gd name="connsiteX0" fmla="*/ 0 w 30057"/>
                  <a:gd name="connsiteY0" fmla="*/ 16899 h 33797"/>
                  <a:gd name="connsiteX1" fmla="*/ 17499 w 30057"/>
                  <a:gd name="connsiteY1" fmla="*/ 0 h 33797"/>
                  <a:gd name="connsiteX2" fmla="*/ 30057 w 30057"/>
                  <a:gd name="connsiteY2" fmla="*/ 5132 h 33797"/>
                  <a:gd name="connsiteX3" fmla="*/ 27000 w 30057"/>
                  <a:gd name="connsiteY3" fmla="*/ 8108 h 33797"/>
                  <a:gd name="connsiteX4" fmla="*/ 17718 w 30057"/>
                  <a:gd name="connsiteY4" fmla="*/ 4204 h 33797"/>
                  <a:gd name="connsiteX5" fmla="*/ 4750 w 30057"/>
                  <a:gd name="connsiteY5" fmla="*/ 16899 h 33797"/>
                  <a:gd name="connsiteX6" fmla="*/ 17718 w 30057"/>
                  <a:gd name="connsiteY6" fmla="*/ 29593 h 33797"/>
                  <a:gd name="connsiteX7" fmla="*/ 27000 w 30057"/>
                  <a:gd name="connsiteY7" fmla="*/ 25635 h 33797"/>
                  <a:gd name="connsiteX8" fmla="*/ 30057 w 30057"/>
                  <a:gd name="connsiteY8" fmla="*/ 28611 h 33797"/>
                  <a:gd name="connsiteX9" fmla="*/ 17472 w 30057"/>
                  <a:gd name="connsiteY9" fmla="*/ 33798 h 33797"/>
                  <a:gd name="connsiteX10" fmla="*/ 27 w 30057"/>
                  <a:gd name="connsiteY10" fmla="*/ 16899 h 3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057" h="33797">
                    <a:moveTo>
                      <a:pt x="0" y="16899"/>
                    </a:moveTo>
                    <a:cubicBezTo>
                      <a:pt x="0" y="7125"/>
                      <a:pt x="7453" y="0"/>
                      <a:pt x="17499" y="0"/>
                    </a:cubicBezTo>
                    <a:cubicBezTo>
                      <a:pt x="22604" y="0"/>
                      <a:pt x="27027" y="1747"/>
                      <a:pt x="30057" y="5132"/>
                    </a:cubicBezTo>
                    <a:lnTo>
                      <a:pt x="27000" y="8108"/>
                    </a:lnTo>
                    <a:cubicBezTo>
                      <a:pt x="24461" y="5405"/>
                      <a:pt x="21349" y="4204"/>
                      <a:pt x="17718" y="4204"/>
                    </a:cubicBezTo>
                    <a:cubicBezTo>
                      <a:pt x="10265" y="4204"/>
                      <a:pt x="4750" y="9582"/>
                      <a:pt x="4750" y="16899"/>
                    </a:cubicBezTo>
                    <a:cubicBezTo>
                      <a:pt x="4750" y="24215"/>
                      <a:pt x="10265" y="29593"/>
                      <a:pt x="17718" y="29593"/>
                    </a:cubicBezTo>
                    <a:cubicBezTo>
                      <a:pt x="21349" y="29593"/>
                      <a:pt x="24461" y="28310"/>
                      <a:pt x="27000" y="25635"/>
                    </a:cubicBezTo>
                    <a:lnTo>
                      <a:pt x="30057" y="28611"/>
                    </a:lnTo>
                    <a:cubicBezTo>
                      <a:pt x="27027" y="31996"/>
                      <a:pt x="22604" y="33798"/>
                      <a:pt x="17472" y="33798"/>
                    </a:cubicBezTo>
                    <a:cubicBezTo>
                      <a:pt x="7480" y="33798"/>
                      <a:pt x="27" y="26672"/>
                      <a:pt x="27" y="16899"/>
                    </a:cubicBezTo>
                    <a:close/>
                  </a:path>
                </a:pathLst>
              </a:custGeom>
              <a:solidFill>
                <a:schemeClr val="bg1"/>
              </a:solidFill>
              <a:ln w="0" cap="flat">
                <a:noFill/>
                <a:prstDash val="solid"/>
                <a:miter/>
              </a:ln>
            </p:spPr>
            <p:txBody>
              <a:bodyPr rtlCol="0" anchor="ctr"/>
              <a:lstStyle/>
              <a:p>
                <a:endParaRPr lang="en-GB" sz="1116" dirty="0"/>
              </a:p>
            </p:txBody>
          </p:sp>
          <p:sp>
            <p:nvSpPr>
              <p:cNvPr id="71" name="Freeform: Shape 71">
                <a:extLst>
                  <a:ext uri="{FF2B5EF4-FFF2-40B4-BE49-F238E27FC236}">
                    <a16:creationId xmlns:a16="http://schemas.microsoft.com/office/drawing/2014/main" id="{D4096B8E-0964-4675-E3DA-340875307257}"/>
                  </a:ext>
                </a:extLst>
              </p:cNvPr>
              <p:cNvSpPr/>
              <p:nvPr/>
            </p:nvSpPr>
            <p:spPr>
              <a:xfrm>
                <a:off x="9415632" y="6515977"/>
                <a:ext cx="23969" cy="33033"/>
              </a:xfrm>
              <a:custGeom>
                <a:avLst/>
                <a:gdLst>
                  <a:gd name="connsiteX0" fmla="*/ 23970 w 23969"/>
                  <a:gd name="connsiteY0" fmla="*/ 28938 h 33033"/>
                  <a:gd name="connsiteX1" fmla="*/ 23970 w 23969"/>
                  <a:gd name="connsiteY1" fmla="*/ 33033 h 33033"/>
                  <a:gd name="connsiteX2" fmla="*/ 0 w 23969"/>
                  <a:gd name="connsiteY2" fmla="*/ 33033 h 33033"/>
                  <a:gd name="connsiteX3" fmla="*/ 0 w 23969"/>
                  <a:gd name="connsiteY3" fmla="*/ 0 h 33033"/>
                  <a:gd name="connsiteX4" fmla="*/ 23314 w 23969"/>
                  <a:gd name="connsiteY4" fmla="*/ 0 h 33033"/>
                  <a:gd name="connsiteX5" fmla="*/ 23314 w 23969"/>
                  <a:gd name="connsiteY5" fmla="*/ 4095 h 33033"/>
                  <a:gd name="connsiteX6" fmla="*/ 4723 w 23969"/>
                  <a:gd name="connsiteY6" fmla="*/ 4095 h 33033"/>
                  <a:gd name="connsiteX7" fmla="*/ 4723 w 23969"/>
                  <a:gd name="connsiteY7" fmla="*/ 14251 h 33033"/>
                  <a:gd name="connsiteX8" fmla="*/ 21267 w 23969"/>
                  <a:gd name="connsiteY8" fmla="*/ 14251 h 33033"/>
                  <a:gd name="connsiteX9" fmla="*/ 21267 w 23969"/>
                  <a:gd name="connsiteY9" fmla="*/ 18264 h 33033"/>
                  <a:gd name="connsiteX10" fmla="*/ 4723 w 23969"/>
                  <a:gd name="connsiteY10" fmla="*/ 18264 h 33033"/>
                  <a:gd name="connsiteX11" fmla="*/ 4723 w 23969"/>
                  <a:gd name="connsiteY11" fmla="*/ 28938 h 33033"/>
                  <a:gd name="connsiteX12" fmla="*/ 23970 w 23969"/>
                  <a:gd name="connsiteY12" fmla="*/ 28938 h 3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969" h="33033">
                    <a:moveTo>
                      <a:pt x="23970" y="28938"/>
                    </a:moveTo>
                    <a:lnTo>
                      <a:pt x="23970" y="33033"/>
                    </a:lnTo>
                    <a:lnTo>
                      <a:pt x="0" y="33033"/>
                    </a:lnTo>
                    <a:lnTo>
                      <a:pt x="0" y="0"/>
                    </a:lnTo>
                    <a:lnTo>
                      <a:pt x="23314" y="0"/>
                    </a:lnTo>
                    <a:lnTo>
                      <a:pt x="23314" y="4095"/>
                    </a:lnTo>
                    <a:lnTo>
                      <a:pt x="4723" y="4095"/>
                    </a:lnTo>
                    <a:lnTo>
                      <a:pt x="4723" y="14251"/>
                    </a:lnTo>
                    <a:lnTo>
                      <a:pt x="21267" y="14251"/>
                    </a:lnTo>
                    <a:lnTo>
                      <a:pt x="21267" y="18264"/>
                    </a:lnTo>
                    <a:lnTo>
                      <a:pt x="4723" y="18264"/>
                    </a:lnTo>
                    <a:lnTo>
                      <a:pt x="4723" y="28938"/>
                    </a:lnTo>
                    <a:lnTo>
                      <a:pt x="23970" y="28938"/>
                    </a:lnTo>
                    <a:close/>
                  </a:path>
                </a:pathLst>
              </a:custGeom>
              <a:solidFill>
                <a:schemeClr val="bg1"/>
              </a:solidFill>
              <a:ln w="0" cap="flat">
                <a:noFill/>
                <a:prstDash val="solid"/>
                <a:miter/>
              </a:ln>
            </p:spPr>
            <p:txBody>
              <a:bodyPr rtlCol="0" anchor="ctr"/>
              <a:lstStyle/>
              <a:p>
                <a:endParaRPr lang="en-GB" sz="1116" dirty="0"/>
              </a:p>
            </p:txBody>
          </p:sp>
          <p:sp>
            <p:nvSpPr>
              <p:cNvPr id="72" name="Freeform: Shape 72">
                <a:extLst>
                  <a:ext uri="{FF2B5EF4-FFF2-40B4-BE49-F238E27FC236}">
                    <a16:creationId xmlns:a16="http://schemas.microsoft.com/office/drawing/2014/main" id="{4B79C34D-2C45-7226-A3E1-9989C04900EC}"/>
                  </a:ext>
                </a:extLst>
              </p:cNvPr>
              <p:cNvSpPr/>
              <p:nvPr/>
            </p:nvSpPr>
            <p:spPr>
              <a:xfrm>
                <a:off x="9447327" y="6515977"/>
                <a:ext cx="35189" cy="33033"/>
              </a:xfrm>
              <a:custGeom>
                <a:avLst/>
                <a:gdLst>
                  <a:gd name="connsiteX0" fmla="*/ 30603 w 35189"/>
                  <a:gd name="connsiteY0" fmla="*/ 33033 h 33033"/>
                  <a:gd name="connsiteX1" fmla="*/ 30549 w 35189"/>
                  <a:gd name="connsiteY1" fmla="*/ 8982 h 33033"/>
                  <a:gd name="connsiteX2" fmla="*/ 18619 w 35189"/>
                  <a:gd name="connsiteY2" fmla="*/ 29020 h 33033"/>
                  <a:gd name="connsiteX3" fmla="*/ 16462 w 35189"/>
                  <a:gd name="connsiteY3" fmla="*/ 29020 h 33033"/>
                  <a:gd name="connsiteX4" fmla="*/ 4532 w 35189"/>
                  <a:gd name="connsiteY4" fmla="*/ 9118 h 33033"/>
                  <a:gd name="connsiteX5" fmla="*/ 4532 w 35189"/>
                  <a:gd name="connsiteY5" fmla="*/ 33033 h 33033"/>
                  <a:gd name="connsiteX6" fmla="*/ 0 w 35189"/>
                  <a:gd name="connsiteY6" fmla="*/ 33033 h 33033"/>
                  <a:gd name="connsiteX7" fmla="*/ 0 w 35189"/>
                  <a:gd name="connsiteY7" fmla="*/ 0 h 33033"/>
                  <a:gd name="connsiteX8" fmla="*/ 3877 w 35189"/>
                  <a:gd name="connsiteY8" fmla="*/ 0 h 33033"/>
                  <a:gd name="connsiteX9" fmla="*/ 17663 w 35189"/>
                  <a:gd name="connsiteY9" fmla="*/ 23205 h 33033"/>
                  <a:gd name="connsiteX10" fmla="*/ 31259 w 35189"/>
                  <a:gd name="connsiteY10" fmla="*/ 0 h 33033"/>
                  <a:gd name="connsiteX11" fmla="*/ 35135 w 35189"/>
                  <a:gd name="connsiteY11" fmla="*/ 0 h 33033"/>
                  <a:gd name="connsiteX12" fmla="*/ 35190 w 35189"/>
                  <a:gd name="connsiteY12" fmla="*/ 33033 h 33033"/>
                  <a:gd name="connsiteX13" fmla="*/ 30658 w 35189"/>
                  <a:gd name="connsiteY13" fmla="*/ 33033 h 3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9" h="33033">
                    <a:moveTo>
                      <a:pt x="30603" y="33033"/>
                    </a:moveTo>
                    <a:lnTo>
                      <a:pt x="30549" y="8982"/>
                    </a:lnTo>
                    <a:lnTo>
                      <a:pt x="18619" y="29020"/>
                    </a:lnTo>
                    <a:lnTo>
                      <a:pt x="16462" y="29020"/>
                    </a:lnTo>
                    <a:lnTo>
                      <a:pt x="4532" y="9118"/>
                    </a:lnTo>
                    <a:lnTo>
                      <a:pt x="4532" y="33033"/>
                    </a:lnTo>
                    <a:lnTo>
                      <a:pt x="0" y="33033"/>
                    </a:lnTo>
                    <a:lnTo>
                      <a:pt x="0" y="0"/>
                    </a:lnTo>
                    <a:lnTo>
                      <a:pt x="3877" y="0"/>
                    </a:lnTo>
                    <a:lnTo>
                      <a:pt x="17663" y="23205"/>
                    </a:lnTo>
                    <a:lnTo>
                      <a:pt x="31259" y="0"/>
                    </a:lnTo>
                    <a:lnTo>
                      <a:pt x="35135" y="0"/>
                    </a:lnTo>
                    <a:lnTo>
                      <a:pt x="35190" y="33033"/>
                    </a:lnTo>
                    <a:lnTo>
                      <a:pt x="30658" y="33033"/>
                    </a:lnTo>
                    <a:close/>
                  </a:path>
                </a:pathLst>
              </a:custGeom>
              <a:solidFill>
                <a:schemeClr val="bg1"/>
              </a:solidFill>
              <a:ln w="0" cap="flat">
                <a:noFill/>
                <a:prstDash val="solid"/>
                <a:miter/>
              </a:ln>
            </p:spPr>
            <p:txBody>
              <a:bodyPr rtlCol="0" anchor="ctr"/>
              <a:lstStyle/>
              <a:p>
                <a:endParaRPr lang="en-GB" sz="1116" dirty="0"/>
              </a:p>
            </p:txBody>
          </p:sp>
          <p:sp>
            <p:nvSpPr>
              <p:cNvPr id="73" name="Freeform: Shape 73">
                <a:extLst>
                  <a:ext uri="{FF2B5EF4-FFF2-40B4-BE49-F238E27FC236}">
                    <a16:creationId xmlns:a16="http://schemas.microsoft.com/office/drawing/2014/main" id="{4C0340DC-968E-B51E-D466-46DF9BCEEA4B}"/>
                  </a:ext>
                </a:extLst>
              </p:cNvPr>
              <p:cNvSpPr/>
              <p:nvPr/>
            </p:nvSpPr>
            <p:spPr>
              <a:xfrm>
                <a:off x="9492427" y="6515977"/>
                <a:ext cx="28419" cy="33033"/>
              </a:xfrm>
              <a:custGeom>
                <a:avLst/>
                <a:gdLst>
                  <a:gd name="connsiteX0" fmla="*/ 28392 w 28419"/>
                  <a:gd name="connsiteY0" fmla="*/ 24106 h 33033"/>
                  <a:gd name="connsiteX1" fmla="*/ 15752 w 28419"/>
                  <a:gd name="connsiteY1" fmla="*/ 33033 h 33033"/>
                  <a:gd name="connsiteX2" fmla="*/ 0 w 28419"/>
                  <a:gd name="connsiteY2" fmla="*/ 33033 h 33033"/>
                  <a:gd name="connsiteX3" fmla="*/ 0 w 28419"/>
                  <a:gd name="connsiteY3" fmla="*/ 0 h 33033"/>
                  <a:gd name="connsiteX4" fmla="*/ 14824 w 28419"/>
                  <a:gd name="connsiteY4" fmla="*/ 0 h 33033"/>
                  <a:gd name="connsiteX5" fmla="*/ 26672 w 28419"/>
                  <a:gd name="connsiteY5" fmla="*/ 8545 h 33033"/>
                  <a:gd name="connsiteX6" fmla="*/ 22250 w 28419"/>
                  <a:gd name="connsiteY6" fmla="*/ 15916 h 33033"/>
                  <a:gd name="connsiteX7" fmla="*/ 28419 w 28419"/>
                  <a:gd name="connsiteY7" fmla="*/ 24133 h 33033"/>
                  <a:gd name="connsiteX8" fmla="*/ 4723 w 28419"/>
                  <a:gd name="connsiteY8" fmla="*/ 3822 h 33033"/>
                  <a:gd name="connsiteX9" fmla="*/ 4723 w 28419"/>
                  <a:gd name="connsiteY9" fmla="*/ 14387 h 33033"/>
                  <a:gd name="connsiteX10" fmla="*/ 14387 w 28419"/>
                  <a:gd name="connsiteY10" fmla="*/ 14387 h 33033"/>
                  <a:gd name="connsiteX11" fmla="*/ 21949 w 28419"/>
                  <a:gd name="connsiteY11" fmla="*/ 9091 h 33033"/>
                  <a:gd name="connsiteX12" fmla="*/ 14387 w 28419"/>
                  <a:gd name="connsiteY12" fmla="*/ 3822 h 33033"/>
                  <a:gd name="connsiteX13" fmla="*/ 4723 w 28419"/>
                  <a:gd name="connsiteY13" fmla="*/ 3822 h 33033"/>
                  <a:gd name="connsiteX14" fmla="*/ 23642 w 28419"/>
                  <a:gd name="connsiteY14" fmla="*/ 23751 h 33033"/>
                  <a:gd name="connsiteX15" fmla="*/ 15561 w 28419"/>
                  <a:gd name="connsiteY15" fmla="*/ 18237 h 33033"/>
                  <a:gd name="connsiteX16" fmla="*/ 4723 w 28419"/>
                  <a:gd name="connsiteY16" fmla="*/ 18237 h 33033"/>
                  <a:gd name="connsiteX17" fmla="*/ 4723 w 28419"/>
                  <a:gd name="connsiteY17" fmla="*/ 29238 h 33033"/>
                  <a:gd name="connsiteX18" fmla="*/ 15561 w 28419"/>
                  <a:gd name="connsiteY18" fmla="*/ 29238 h 33033"/>
                  <a:gd name="connsiteX19" fmla="*/ 23642 w 28419"/>
                  <a:gd name="connsiteY19" fmla="*/ 23778 h 3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419" h="33033">
                    <a:moveTo>
                      <a:pt x="28392" y="24106"/>
                    </a:moveTo>
                    <a:cubicBezTo>
                      <a:pt x="28392" y="29757"/>
                      <a:pt x="24106" y="33033"/>
                      <a:pt x="15752" y="33033"/>
                    </a:cubicBezTo>
                    <a:lnTo>
                      <a:pt x="0" y="33033"/>
                    </a:lnTo>
                    <a:lnTo>
                      <a:pt x="0" y="0"/>
                    </a:lnTo>
                    <a:lnTo>
                      <a:pt x="14824" y="0"/>
                    </a:lnTo>
                    <a:cubicBezTo>
                      <a:pt x="22413" y="0"/>
                      <a:pt x="26672" y="3194"/>
                      <a:pt x="26672" y="8545"/>
                    </a:cubicBezTo>
                    <a:cubicBezTo>
                      <a:pt x="26672" y="12121"/>
                      <a:pt x="24843" y="14633"/>
                      <a:pt x="22250" y="15916"/>
                    </a:cubicBezTo>
                    <a:cubicBezTo>
                      <a:pt x="25962" y="16953"/>
                      <a:pt x="28419" y="19738"/>
                      <a:pt x="28419" y="24133"/>
                    </a:cubicBezTo>
                    <a:close/>
                    <a:moveTo>
                      <a:pt x="4723" y="3822"/>
                    </a:moveTo>
                    <a:lnTo>
                      <a:pt x="4723" y="14387"/>
                    </a:lnTo>
                    <a:lnTo>
                      <a:pt x="14387" y="14387"/>
                    </a:lnTo>
                    <a:cubicBezTo>
                      <a:pt x="19192" y="14387"/>
                      <a:pt x="21949" y="12585"/>
                      <a:pt x="21949" y="9091"/>
                    </a:cubicBezTo>
                    <a:cubicBezTo>
                      <a:pt x="21949" y="5597"/>
                      <a:pt x="19219" y="3822"/>
                      <a:pt x="14387" y="3822"/>
                    </a:cubicBezTo>
                    <a:lnTo>
                      <a:pt x="4723" y="3822"/>
                    </a:lnTo>
                    <a:close/>
                    <a:moveTo>
                      <a:pt x="23642" y="23751"/>
                    </a:moveTo>
                    <a:cubicBezTo>
                      <a:pt x="23642" y="19929"/>
                      <a:pt x="20803" y="18237"/>
                      <a:pt x="15561" y="18237"/>
                    </a:cubicBezTo>
                    <a:lnTo>
                      <a:pt x="4723" y="18237"/>
                    </a:lnTo>
                    <a:lnTo>
                      <a:pt x="4723" y="29238"/>
                    </a:lnTo>
                    <a:lnTo>
                      <a:pt x="15561" y="29238"/>
                    </a:lnTo>
                    <a:cubicBezTo>
                      <a:pt x="20803" y="29238"/>
                      <a:pt x="23642" y="27600"/>
                      <a:pt x="23642" y="23778"/>
                    </a:cubicBezTo>
                    <a:close/>
                  </a:path>
                </a:pathLst>
              </a:custGeom>
              <a:solidFill>
                <a:schemeClr val="bg1"/>
              </a:solidFill>
              <a:ln w="0" cap="flat">
                <a:noFill/>
                <a:prstDash val="solid"/>
                <a:miter/>
              </a:ln>
            </p:spPr>
            <p:txBody>
              <a:bodyPr rtlCol="0" anchor="ctr"/>
              <a:lstStyle/>
              <a:p>
                <a:endParaRPr lang="en-GB" sz="1116" dirty="0"/>
              </a:p>
            </p:txBody>
          </p:sp>
          <p:sp>
            <p:nvSpPr>
              <p:cNvPr id="74" name="Freeform: Shape 74">
                <a:extLst>
                  <a:ext uri="{FF2B5EF4-FFF2-40B4-BE49-F238E27FC236}">
                    <a16:creationId xmlns:a16="http://schemas.microsoft.com/office/drawing/2014/main" id="{15342FC2-31C8-A2D0-27EB-1246505C00FA}"/>
                  </a:ext>
                </a:extLst>
              </p:cNvPr>
              <p:cNvSpPr/>
              <p:nvPr/>
            </p:nvSpPr>
            <p:spPr>
              <a:xfrm>
                <a:off x="9528190" y="6515977"/>
                <a:ext cx="23969" cy="33033"/>
              </a:xfrm>
              <a:custGeom>
                <a:avLst/>
                <a:gdLst>
                  <a:gd name="connsiteX0" fmla="*/ 23970 w 23969"/>
                  <a:gd name="connsiteY0" fmla="*/ 28938 h 33033"/>
                  <a:gd name="connsiteX1" fmla="*/ 23970 w 23969"/>
                  <a:gd name="connsiteY1" fmla="*/ 33033 h 33033"/>
                  <a:gd name="connsiteX2" fmla="*/ 0 w 23969"/>
                  <a:gd name="connsiteY2" fmla="*/ 33033 h 33033"/>
                  <a:gd name="connsiteX3" fmla="*/ 0 w 23969"/>
                  <a:gd name="connsiteY3" fmla="*/ 0 h 33033"/>
                  <a:gd name="connsiteX4" fmla="*/ 23314 w 23969"/>
                  <a:gd name="connsiteY4" fmla="*/ 0 h 33033"/>
                  <a:gd name="connsiteX5" fmla="*/ 23314 w 23969"/>
                  <a:gd name="connsiteY5" fmla="*/ 4095 h 33033"/>
                  <a:gd name="connsiteX6" fmla="*/ 4723 w 23969"/>
                  <a:gd name="connsiteY6" fmla="*/ 4095 h 33033"/>
                  <a:gd name="connsiteX7" fmla="*/ 4723 w 23969"/>
                  <a:gd name="connsiteY7" fmla="*/ 14251 h 33033"/>
                  <a:gd name="connsiteX8" fmla="*/ 21267 w 23969"/>
                  <a:gd name="connsiteY8" fmla="*/ 14251 h 33033"/>
                  <a:gd name="connsiteX9" fmla="*/ 21267 w 23969"/>
                  <a:gd name="connsiteY9" fmla="*/ 18264 h 33033"/>
                  <a:gd name="connsiteX10" fmla="*/ 4723 w 23969"/>
                  <a:gd name="connsiteY10" fmla="*/ 18264 h 33033"/>
                  <a:gd name="connsiteX11" fmla="*/ 4723 w 23969"/>
                  <a:gd name="connsiteY11" fmla="*/ 28938 h 33033"/>
                  <a:gd name="connsiteX12" fmla="*/ 23970 w 23969"/>
                  <a:gd name="connsiteY12" fmla="*/ 28938 h 3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969" h="33033">
                    <a:moveTo>
                      <a:pt x="23970" y="28938"/>
                    </a:moveTo>
                    <a:lnTo>
                      <a:pt x="23970" y="33033"/>
                    </a:lnTo>
                    <a:lnTo>
                      <a:pt x="0" y="33033"/>
                    </a:lnTo>
                    <a:lnTo>
                      <a:pt x="0" y="0"/>
                    </a:lnTo>
                    <a:lnTo>
                      <a:pt x="23314" y="0"/>
                    </a:lnTo>
                    <a:lnTo>
                      <a:pt x="23314" y="4095"/>
                    </a:lnTo>
                    <a:lnTo>
                      <a:pt x="4723" y="4095"/>
                    </a:lnTo>
                    <a:lnTo>
                      <a:pt x="4723" y="14251"/>
                    </a:lnTo>
                    <a:lnTo>
                      <a:pt x="21267" y="14251"/>
                    </a:lnTo>
                    <a:lnTo>
                      <a:pt x="21267" y="18264"/>
                    </a:lnTo>
                    <a:lnTo>
                      <a:pt x="4723" y="18264"/>
                    </a:lnTo>
                    <a:lnTo>
                      <a:pt x="4723" y="28938"/>
                    </a:lnTo>
                    <a:lnTo>
                      <a:pt x="23970" y="28938"/>
                    </a:lnTo>
                    <a:close/>
                  </a:path>
                </a:pathLst>
              </a:custGeom>
              <a:solidFill>
                <a:schemeClr val="bg1"/>
              </a:solidFill>
              <a:ln w="0" cap="flat">
                <a:noFill/>
                <a:prstDash val="solid"/>
                <a:miter/>
              </a:ln>
            </p:spPr>
            <p:txBody>
              <a:bodyPr rtlCol="0" anchor="ctr"/>
              <a:lstStyle/>
              <a:p>
                <a:endParaRPr lang="en-GB" sz="1116" dirty="0"/>
              </a:p>
            </p:txBody>
          </p:sp>
          <p:sp>
            <p:nvSpPr>
              <p:cNvPr id="75" name="Freeform: Shape 75">
                <a:extLst>
                  <a:ext uri="{FF2B5EF4-FFF2-40B4-BE49-F238E27FC236}">
                    <a16:creationId xmlns:a16="http://schemas.microsoft.com/office/drawing/2014/main" id="{79967972-9BEB-5A7C-F17C-77B1B3C39985}"/>
                  </a:ext>
                </a:extLst>
              </p:cNvPr>
              <p:cNvSpPr/>
              <p:nvPr/>
            </p:nvSpPr>
            <p:spPr>
              <a:xfrm>
                <a:off x="9559858" y="6515977"/>
                <a:ext cx="27245" cy="33033"/>
              </a:xfrm>
              <a:custGeom>
                <a:avLst/>
                <a:gdLst>
                  <a:gd name="connsiteX0" fmla="*/ 22086 w 27245"/>
                  <a:gd name="connsiteY0" fmla="*/ 33033 h 33033"/>
                  <a:gd name="connsiteX1" fmla="*/ 14960 w 27245"/>
                  <a:gd name="connsiteY1" fmla="*/ 22905 h 33033"/>
                  <a:gd name="connsiteX2" fmla="*/ 12886 w 27245"/>
                  <a:gd name="connsiteY2" fmla="*/ 22987 h 33033"/>
                  <a:gd name="connsiteX3" fmla="*/ 4723 w 27245"/>
                  <a:gd name="connsiteY3" fmla="*/ 22987 h 33033"/>
                  <a:gd name="connsiteX4" fmla="*/ 4723 w 27245"/>
                  <a:gd name="connsiteY4" fmla="*/ 33033 h 33033"/>
                  <a:gd name="connsiteX5" fmla="*/ 0 w 27245"/>
                  <a:gd name="connsiteY5" fmla="*/ 33033 h 33033"/>
                  <a:gd name="connsiteX6" fmla="*/ 0 w 27245"/>
                  <a:gd name="connsiteY6" fmla="*/ 0 h 33033"/>
                  <a:gd name="connsiteX7" fmla="*/ 12886 w 27245"/>
                  <a:gd name="connsiteY7" fmla="*/ 0 h 33033"/>
                  <a:gd name="connsiteX8" fmla="*/ 26672 w 27245"/>
                  <a:gd name="connsiteY8" fmla="*/ 11521 h 33033"/>
                  <a:gd name="connsiteX9" fmla="*/ 19410 w 27245"/>
                  <a:gd name="connsiteY9" fmla="*/ 21949 h 33033"/>
                  <a:gd name="connsiteX10" fmla="*/ 27246 w 27245"/>
                  <a:gd name="connsiteY10" fmla="*/ 33033 h 33033"/>
                  <a:gd name="connsiteX11" fmla="*/ 22113 w 27245"/>
                  <a:gd name="connsiteY11" fmla="*/ 33033 h 33033"/>
                  <a:gd name="connsiteX12" fmla="*/ 21949 w 27245"/>
                  <a:gd name="connsiteY12" fmla="*/ 11521 h 33033"/>
                  <a:gd name="connsiteX13" fmla="*/ 12749 w 27245"/>
                  <a:gd name="connsiteY13" fmla="*/ 4122 h 33033"/>
                  <a:gd name="connsiteX14" fmla="*/ 4723 w 27245"/>
                  <a:gd name="connsiteY14" fmla="*/ 4122 h 33033"/>
                  <a:gd name="connsiteX15" fmla="*/ 4723 w 27245"/>
                  <a:gd name="connsiteY15" fmla="*/ 18974 h 33033"/>
                  <a:gd name="connsiteX16" fmla="*/ 12749 w 27245"/>
                  <a:gd name="connsiteY16" fmla="*/ 18974 h 33033"/>
                  <a:gd name="connsiteX17" fmla="*/ 21949 w 27245"/>
                  <a:gd name="connsiteY17" fmla="*/ 11521 h 3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245" h="33033">
                    <a:moveTo>
                      <a:pt x="22086" y="33033"/>
                    </a:moveTo>
                    <a:lnTo>
                      <a:pt x="14960" y="22905"/>
                    </a:lnTo>
                    <a:cubicBezTo>
                      <a:pt x="14305" y="22959"/>
                      <a:pt x="13595" y="22987"/>
                      <a:pt x="12886" y="22987"/>
                    </a:cubicBezTo>
                    <a:lnTo>
                      <a:pt x="4723" y="22987"/>
                    </a:lnTo>
                    <a:lnTo>
                      <a:pt x="4723" y="33033"/>
                    </a:lnTo>
                    <a:lnTo>
                      <a:pt x="0" y="33033"/>
                    </a:lnTo>
                    <a:lnTo>
                      <a:pt x="0" y="0"/>
                    </a:lnTo>
                    <a:lnTo>
                      <a:pt x="12886" y="0"/>
                    </a:lnTo>
                    <a:cubicBezTo>
                      <a:pt x="21458" y="0"/>
                      <a:pt x="26672" y="4341"/>
                      <a:pt x="26672" y="11521"/>
                    </a:cubicBezTo>
                    <a:cubicBezTo>
                      <a:pt x="26672" y="16626"/>
                      <a:pt x="24024" y="20284"/>
                      <a:pt x="19410" y="21949"/>
                    </a:cubicBezTo>
                    <a:lnTo>
                      <a:pt x="27246" y="33033"/>
                    </a:lnTo>
                    <a:lnTo>
                      <a:pt x="22113" y="33033"/>
                    </a:lnTo>
                    <a:close/>
                    <a:moveTo>
                      <a:pt x="21949" y="11521"/>
                    </a:moveTo>
                    <a:cubicBezTo>
                      <a:pt x="21949" y="6798"/>
                      <a:pt x="18782" y="4122"/>
                      <a:pt x="12749" y="4122"/>
                    </a:cubicBezTo>
                    <a:lnTo>
                      <a:pt x="4723" y="4122"/>
                    </a:lnTo>
                    <a:lnTo>
                      <a:pt x="4723" y="18974"/>
                    </a:lnTo>
                    <a:lnTo>
                      <a:pt x="12749" y="18974"/>
                    </a:lnTo>
                    <a:cubicBezTo>
                      <a:pt x="18782" y="18974"/>
                      <a:pt x="21949" y="16244"/>
                      <a:pt x="21949" y="11521"/>
                    </a:cubicBezTo>
                    <a:close/>
                  </a:path>
                </a:pathLst>
              </a:custGeom>
              <a:solidFill>
                <a:schemeClr val="bg1"/>
              </a:solidFill>
              <a:ln w="0" cap="flat">
                <a:noFill/>
                <a:prstDash val="solid"/>
                <a:miter/>
              </a:ln>
            </p:spPr>
            <p:txBody>
              <a:bodyPr rtlCol="0" anchor="ctr"/>
              <a:lstStyle/>
              <a:p>
                <a:endParaRPr lang="en-GB" sz="1116" dirty="0"/>
              </a:p>
            </p:txBody>
          </p:sp>
          <p:sp>
            <p:nvSpPr>
              <p:cNvPr id="76" name="Freeform: Shape 76">
                <a:extLst>
                  <a:ext uri="{FF2B5EF4-FFF2-40B4-BE49-F238E27FC236}">
                    <a16:creationId xmlns:a16="http://schemas.microsoft.com/office/drawing/2014/main" id="{E947C33C-C29E-C8D8-ACC8-94924F76EAE9}"/>
                  </a:ext>
                </a:extLst>
              </p:cNvPr>
              <p:cNvSpPr/>
              <p:nvPr/>
            </p:nvSpPr>
            <p:spPr>
              <a:xfrm>
                <a:off x="9602665" y="6515595"/>
                <a:ext cx="24815" cy="33415"/>
              </a:xfrm>
              <a:custGeom>
                <a:avLst/>
                <a:gdLst>
                  <a:gd name="connsiteX0" fmla="*/ 24816 w 24815"/>
                  <a:gd name="connsiteY0" fmla="*/ 29320 h 33415"/>
                  <a:gd name="connsiteX1" fmla="*/ 24816 w 24815"/>
                  <a:gd name="connsiteY1" fmla="*/ 33415 h 33415"/>
                  <a:gd name="connsiteX2" fmla="*/ 1092 w 24815"/>
                  <a:gd name="connsiteY2" fmla="*/ 33415 h 33415"/>
                  <a:gd name="connsiteX3" fmla="*/ 1092 w 24815"/>
                  <a:gd name="connsiteY3" fmla="*/ 30194 h 33415"/>
                  <a:gd name="connsiteX4" fmla="*/ 14551 w 24815"/>
                  <a:gd name="connsiteY4" fmla="*/ 17226 h 33415"/>
                  <a:gd name="connsiteX5" fmla="*/ 18701 w 24815"/>
                  <a:gd name="connsiteY5" fmla="*/ 9664 h 33415"/>
                  <a:gd name="connsiteX6" fmla="*/ 11657 w 24815"/>
                  <a:gd name="connsiteY6" fmla="*/ 4204 h 33415"/>
                  <a:gd name="connsiteX7" fmla="*/ 3221 w 24815"/>
                  <a:gd name="connsiteY7" fmla="*/ 7781 h 33415"/>
                  <a:gd name="connsiteX8" fmla="*/ 0 w 24815"/>
                  <a:gd name="connsiteY8" fmla="*/ 4996 h 33415"/>
                  <a:gd name="connsiteX9" fmla="*/ 12067 w 24815"/>
                  <a:gd name="connsiteY9" fmla="*/ 0 h 33415"/>
                  <a:gd name="connsiteX10" fmla="*/ 23396 w 24815"/>
                  <a:gd name="connsiteY10" fmla="*/ 9200 h 33415"/>
                  <a:gd name="connsiteX11" fmla="*/ 17963 w 24815"/>
                  <a:gd name="connsiteY11" fmla="*/ 19574 h 33415"/>
                  <a:gd name="connsiteX12" fmla="*/ 7862 w 24815"/>
                  <a:gd name="connsiteY12" fmla="*/ 29293 h 33415"/>
                  <a:gd name="connsiteX13" fmla="*/ 24789 w 24815"/>
                  <a:gd name="connsiteY13" fmla="*/ 29293 h 3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15" h="33415">
                    <a:moveTo>
                      <a:pt x="24816" y="29320"/>
                    </a:moveTo>
                    <a:lnTo>
                      <a:pt x="24816" y="33415"/>
                    </a:lnTo>
                    <a:lnTo>
                      <a:pt x="1092" y="33415"/>
                    </a:lnTo>
                    <a:lnTo>
                      <a:pt x="1092" y="30194"/>
                    </a:lnTo>
                    <a:lnTo>
                      <a:pt x="14551" y="17226"/>
                    </a:lnTo>
                    <a:cubicBezTo>
                      <a:pt x="18045" y="13814"/>
                      <a:pt x="18701" y="11739"/>
                      <a:pt x="18701" y="9664"/>
                    </a:cubicBezTo>
                    <a:cubicBezTo>
                      <a:pt x="18701" y="6279"/>
                      <a:pt x="16298" y="4204"/>
                      <a:pt x="11657" y="4204"/>
                    </a:cubicBezTo>
                    <a:cubicBezTo>
                      <a:pt x="8108" y="4204"/>
                      <a:pt x="5242" y="5324"/>
                      <a:pt x="3221" y="7781"/>
                    </a:cubicBezTo>
                    <a:lnTo>
                      <a:pt x="0" y="4996"/>
                    </a:lnTo>
                    <a:cubicBezTo>
                      <a:pt x="2539" y="1829"/>
                      <a:pt x="6934" y="0"/>
                      <a:pt x="12067" y="0"/>
                    </a:cubicBezTo>
                    <a:cubicBezTo>
                      <a:pt x="18946" y="0"/>
                      <a:pt x="23396" y="3549"/>
                      <a:pt x="23396" y="9200"/>
                    </a:cubicBezTo>
                    <a:cubicBezTo>
                      <a:pt x="23396" y="12422"/>
                      <a:pt x="22441" y="15288"/>
                      <a:pt x="17963" y="19574"/>
                    </a:cubicBezTo>
                    <a:lnTo>
                      <a:pt x="7862" y="29293"/>
                    </a:lnTo>
                    <a:lnTo>
                      <a:pt x="24789" y="29293"/>
                    </a:lnTo>
                    <a:close/>
                  </a:path>
                </a:pathLst>
              </a:custGeom>
              <a:solidFill>
                <a:schemeClr val="bg1"/>
              </a:solidFill>
              <a:ln w="0" cap="flat">
                <a:noFill/>
                <a:prstDash val="solid"/>
                <a:miter/>
              </a:ln>
            </p:spPr>
            <p:txBody>
              <a:bodyPr rtlCol="0" anchor="ctr"/>
              <a:lstStyle/>
              <a:p>
                <a:endParaRPr lang="en-GB" sz="1116" dirty="0"/>
              </a:p>
            </p:txBody>
          </p:sp>
          <p:sp>
            <p:nvSpPr>
              <p:cNvPr id="77" name="Freeform: Shape 77">
                <a:extLst>
                  <a:ext uri="{FF2B5EF4-FFF2-40B4-BE49-F238E27FC236}">
                    <a16:creationId xmlns:a16="http://schemas.microsoft.com/office/drawing/2014/main" id="{63DE2C5A-3DCF-9B5A-F59B-846F80733BBC}"/>
                  </a:ext>
                </a:extLst>
              </p:cNvPr>
              <p:cNvSpPr/>
              <p:nvPr/>
            </p:nvSpPr>
            <p:spPr>
              <a:xfrm>
                <a:off x="9631248" y="6515595"/>
                <a:ext cx="26945" cy="33797"/>
              </a:xfrm>
              <a:custGeom>
                <a:avLst/>
                <a:gdLst>
                  <a:gd name="connsiteX0" fmla="*/ 0 w 26945"/>
                  <a:gd name="connsiteY0" fmla="*/ 16899 h 33797"/>
                  <a:gd name="connsiteX1" fmla="*/ 13486 w 26945"/>
                  <a:gd name="connsiteY1" fmla="*/ 0 h 33797"/>
                  <a:gd name="connsiteX2" fmla="*/ 26945 w 26945"/>
                  <a:gd name="connsiteY2" fmla="*/ 16899 h 33797"/>
                  <a:gd name="connsiteX3" fmla="*/ 13486 w 26945"/>
                  <a:gd name="connsiteY3" fmla="*/ 33798 h 33797"/>
                  <a:gd name="connsiteX4" fmla="*/ 0 w 26945"/>
                  <a:gd name="connsiteY4" fmla="*/ 16899 h 33797"/>
                  <a:gd name="connsiteX5" fmla="*/ 22222 w 26945"/>
                  <a:gd name="connsiteY5" fmla="*/ 16899 h 33797"/>
                  <a:gd name="connsiteX6" fmla="*/ 13486 w 26945"/>
                  <a:gd name="connsiteY6" fmla="*/ 4204 h 33797"/>
                  <a:gd name="connsiteX7" fmla="*/ 4723 w 26945"/>
                  <a:gd name="connsiteY7" fmla="*/ 16899 h 33797"/>
                  <a:gd name="connsiteX8" fmla="*/ 13486 w 26945"/>
                  <a:gd name="connsiteY8" fmla="*/ 29593 h 33797"/>
                  <a:gd name="connsiteX9" fmla="*/ 22222 w 26945"/>
                  <a:gd name="connsiteY9" fmla="*/ 16899 h 3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5" h="33797">
                    <a:moveTo>
                      <a:pt x="0" y="16899"/>
                    </a:moveTo>
                    <a:cubicBezTo>
                      <a:pt x="0" y="6143"/>
                      <a:pt x="5760" y="0"/>
                      <a:pt x="13486" y="0"/>
                    </a:cubicBezTo>
                    <a:cubicBezTo>
                      <a:pt x="21212" y="0"/>
                      <a:pt x="26945" y="6143"/>
                      <a:pt x="26945" y="16899"/>
                    </a:cubicBezTo>
                    <a:cubicBezTo>
                      <a:pt x="26945" y="27655"/>
                      <a:pt x="21185" y="33798"/>
                      <a:pt x="13486" y="33798"/>
                    </a:cubicBezTo>
                    <a:cubicBezTo>
                      <a:pt x="5788" y="33798"/>
                      <a:pt x="0" y="27655"/>
                      <a:pt x="0" y="16899"/>
                    </a:cubicBezTo>
                    <a:close/>
                    <a:moveTo>
                      <a:pt x="22222" y="16899"/>
                    </a:moveTo>
                    <a:cubicBezTo>
                      <a:pt x="22222" y="8463"/>
                      <a:pt x="18646" y="4204"/>
                      <a:pt x="13486" y="4204"/>
                    </a:cubicBezTo>
                    <a:cubicBezTo>
                      <a:pt x="8327" y="4204"/>
                      <a:pt x="4723" y="8463"/>
                      <a:pt x="4723" y="16899"/>
                    </a:cubicBezTo>
                    <a:cubicBezTo>
                      <a:pt x="4723" y="25335"/>
                      <a:pt x="8299" y="29593"/>
                      <a:pt x="13486" y="29593"/>
                    </a:cubicBezTo>
                    <a:cubicBezTo>
                      <a:pt x="18673" y="29593"/>
                      <a:pt x="22222" y="25335"/>
                      <a:pt x="22222" y="16899"/>
                    </a:cubicBezTo>
                    <a:close/>
                  </a:path>
                </a:pathLst>
              </a:custGeom>
              <a:solidFill>
                <a:schemeClr val="bg1"/>
              </a:solidFill>
              <a:ln w="0" cap="flat">
                <a:noFill/>
                <a:prstDash val="solid"/>
                <a:miter/>
              </a:ln>
            </p:spPr>
            <p:txBody>
              <a:bodyPr rtlCol="0" anchor="ctr"/>
              <a:lstStyle/>
              <a:p>
                <a:endParaRPr lang="en-GB" sz="1116" dirty="0"/>
              </a:p>
            </p:txBody>
          </p:sp>
          <p:sp>
            <p:nvSpPr>
              <p:cNvPr id="78" name="Freeform: Shape 78">
                <a:extLst>
                  <a:ext uri="{FF2B5EF4-FFF2-40B4-BE49-F238E27FC236}">
                    <a16:creationId xmlns:a16="http://schemas.microsoft.com/office/drawing/2014/main" id="{0CD249C3-F8C2-75C9-F18F-AE28C9552A1F}"/>
                  </a:ext>
                </a:extLst>
              </p:cNvPr>
              <p:cNvSpPr/>
              <p:nvPr/>
            </p:nvSpPr>
            <p:spPr>
              <a:xfrm>
                <a:off x="9661033" y="6515595"/>
                <a:ext cx="24815" cy="33415"/>
              </a:xfrm>
              <a:custGeom>
                <a:avLst/>
                <a:gdLst>
                  <a:gd name="connsiteX0" fmla="*/ 24816 w 24815"/>
                  <a:gd name="connsiteY0" fmla="*/ 29320 h 33415"/>
                  <a:gd name="connsiteX1" fmla="*/ 24816 w 24815"/>
                  <a:gd name="connsiteY1" fmla="*/ 33415 h 33415"/>
                  <a:gd name="connsiteX2" fmla="*/ 1092 w 24815"/>
                  <a:gd name="connsiteY2" fmla="*/ 33415 h 33415"/>
                  <a:gd name="connsiteX3" fmla="*/ 1092 w 24815"/>
                  <a:gd name="connsiteY3" fmla="*/ 30194 h 33415"/>
                  <a:gd name="connsiteX4" fmla="*/ 14551 w 24815"/>
                  <a:gd name="connsiteY4" fmla="*/ 17226 h 33415"/>
                  <a:gd name="connsiteX5" fmla="*/ 18701 w 24815"/>
                  <a:gd name="connsiteY5" fmla="*/ 9664 h 33415"/>
                  <a:gd name="connsiteX6" fmla="*/ 11657 w 24815"/>
                  <a:gd name="connsiteY6" fmla="*/ 4204 h 33415"/>
                  <a:gd name="connsiteX7" fmla="*/ 3221 w 24815"/>
                  <a:gd name="connsiteY7" fmla="*/ 7781 h 33415"/>
                  <a:gd name="connsiteX8" fmla="*/ 0 w 24815"/>
                  <a:gd name="connsiteY8" fmla="*/ 4996 h 33415"/>
                  <a:gd name="connsiteX9" fmla="*/ 12067 w 24815"/>
                  <a:gd name="connsiteY9" fmla="*/ 0 h 33415"/>
                  <a:gd name="connsiteX10" fmla="*/ 23396 w 24815"/>
                  <a:gd name="connsiteY10" fmla="*/ 9200 h 33415"/>
                  <a:gd name="connsiteX11" fmla="*/ 17963 w 24815"/>
                  <a:gd name="connsiteY11" fmla="*/ 19574 h 33415"/>
                  <a:gd name="connsiteX12" fmla="*/ 7862 w 24815"/>
                  <a:gd name="connsiteY12" fmla="*/ 29293 h 33415"/>
                  <a:gd name="connsiteX13" fmla="*/ 24788 w 24815"/>
                  <a:gd name="connsiteY13" fmla="*/ 29293 h 3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15" h="33415">
                    <a:moveTo>
                      <a:pt x="24816" y="29320"/>
                    </a:moveTo>
                    <a:lnTo>
                      <a:pt x="24816" y="33415"/>
                    </a:lnTo>
                    <a:lnTo>
                      <a:pt x="1092" y="33415"/>
                    </a:lnTo>
                    <a:lnTo>
                      <a:pt x="1092" y="30194"/>
                    </a:lnTo>
                    <a:lnTo>
                      <a:pt x="14551" y="17226"/>
                    </a:lnTo>
                    <a:cubicBezTo>
                      <a:pt x="18045" y="13814"/>
                      <a:pt x="18701" y="11739"/>
                      <a:pt x="18701" y="9664"/>
                    </a:cubicBezTo>
                    <a:cubicBezTo>
                      <a:pt x="18701" y="6279"/>
                      <a:pt x="16298" y="4204"/>
                      <a:pt x="11657" y="4204"/>
                    </a:cubicBezTo>
                    <a:cubicBezTo>
                      <a:pt x="8108" y="4204"/>
                      <a:pt x="5242" y="5324"/>
                      <a:pt x="3221" y="7781"/>
                    </a:cubicBezTo>
                    <a:lnTo>
                      <a:pt x="0" y="4996"/>
                    </a:lnTo>
                    <a:cubicBezTo>
                      <a:pt x="2539" y="1829"/>
                      <a:pt x="6934" y="0"/>
                      <a:pt x="12067" y="0"/>
                    </a:cubicBezTo>
                    <a:cubicBezTo>
                      <a:pt x="18946" y="0"/>
                      <a:pt x="23396" y="3549"/>
                      <a:pt x="23396" y="9200"/>
                    </a:cubicBezTo>
                    <a:cubicBezTo>
                      <a:pt x="23396" y="12422"/>
                      <a:pt x="22441" y="15288"/>
                      <a:pt x="17963" y="19574"/>
                    </a:cubicBezTo>
                    <a:lnTo>
                      <a:pt x="7862" y="29293"/>
                    </a:lnTo>
                    <a:lnTo>
                      <a:pt x="24788" y="29293"/>
                    </a:lnTo>
                    <a:close/>
                  </a:path>
                </a:pathLst>
              </a:custGeom>
              <a:solidFill>
                <a:schemeClr val="bg1"/>
              </a:solidFill>
              <a:ln w="0" cap="flat">
                <a:noFill/>
                <a:prstDash val="solid"/>
                <a:miter/>
              </a:ln>
            </p:spPr>
            <p:txBody>
              <a:bodyPr rtlCol="0" anchor="ctr"/>
              <a:lstStyle/>
              <a:p>
                <a:endParaRPr lang="en-GB" sz="1116" dirty="0"/>
              </a:p>
            </p:txBody>
          </p:sp>
          <p:sp>
            <p:nvSpPr>
              <p:cNvPr id="79" name="Freeform: Shape 79">
                <a:extLst>
                  <a:ext uri="{FF2B5EF4-FFF2-40B4-BE49-F238E27FC236}">
                    <a16:creationId xmlns:a16="http://schemas.microsoft.com/office/drawing/2014/main" id="{2E3DA32A-112B-E1D7-C04A-2C2A4182FF44}"/>
                  </a:ext>
                </a:extLst>
              </p:cNvPr>
              <p:cNvSpPr/>
              <p:nvPr/>
            </p:nvSpPr>
            <p:spPr>
              <a:xfrm>
                <a:off x="9688797" y="6515977"/>
                <a:ext cx="24897" cy="33005"/>
              </a:xfrm>
              <a:custGeom>
                <a:avLst/>
                <a:gdLst>
                  <a:gd name="connsiteX0" fmla="*/ 24898 w 24897"/>
                  <a:gd name="connsiteY0" fmla="*/ 0 h 33005"/>
                  <a:gd name="connsiteX1" fmla="*/ 24898 w 24897"/>
                  <a:gd name="connsiteY1" fmla="*/ 3194 h 33005"/>
                  <a:gd name="connsiteX2" fmla="*/ 11548 w 24897"/>
                  <a:gd name="connsiteY2" fmla="*/ 33006 h 33005"/>
                  <a:gd name="connsiteX3" fmla="*/ 6552 w 24897"/>
                  <a:gd name="connsiteY3" fmla="*/ 33006 h 33005"/>
                  <a:gd name="connsiteX4" fmla="*/ 19629 w 24897"/>
                  <a:gd name="connsiteY4" fmla="*/ 4095 h 33005"/>
                  <a:gd name="connsiteX5" fmla="*/ 4532 w 24897"/>
                  <a:gd name="connsiteY5" fmla="*/ 4095 h 33005"/>
                  <a:gd name="connsiteX6" fmla="*/ 4532 w 24897"/>
                  <a:gd name="connsiteY6" fmla="*/ 9992 h 33005"/>
                  <a:gd name="connsiteX7" fmla="*/ 0 w 24897"/>
                  <a:gd name="connsiteY7" fmla="*/ 9992 h 33005"/>
                  <a:gd name="connsiteX8" fmla="*/ 0 w 24897"/>
                  <a:gd name="connsiteY8" fmla="*/ 0 h 33005"/>
                  <a:gd name="connsiteX9" fmla="*/ 24898 w 24897"/>
                  <a:gd name="connsiteY9" fmla="*/ 0 h 3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97" h="33005">
                    <a:moveTo>
                      <a:pt x="24898" y="0"/>
                    </a:moveTo>
                    <a:lnTo>
                      <a:pt x="24898" y="3194"/>
                    </a:lnTo>
                    <a:lnTo>
                      <a:pt x="11548" y="33006"/>
                    </a:lnTo>
                    <a:lnTo>
                      <a:pt x="6552" y="33006"/>
                    </a:lnTo>
                    <a:lnTo>
                      <a:pt x="19629" y="4095"/>
                    </a:lnTo>
                    <a:lnTo>
                      <a:pt x="4532" y="4095"/>
                    </a:lnTo>
                    <a:lnTo>
                      <a:pt x="4532" y="9992"/>
                    </a:lnTo>
                    <a:lnTo>
                      <a:pt x="0" y="9992"/>
                    </a:lnTo>
                    <a:lnTo>
                      <a:pt x="0" y="0"/>
                    </a:lnTo>
                    <a:lnTo>
                      <a:pt x="24898" y="0"/>
                    </a:lnTo>
                    <a:close/>
                  </a:path>
                </a:pathLst>
              </a:custGeom>
              <a:solidFill>
                <a:schemeClr val="bg1"/>
              </a:solidFill>
              <a:ln w="0" cap="flat">
                <a:noFill/>
                <a:prstDash val="solid"/>
                <a:miter/>
              </a:ln>
            </p:spPr>
            <p:txBody>
              <a:bodyPr rtlCol="0" anchor="ctr"/>
              <a:lstStyle/>
              <a:p>
                <a:endParaRPr lang="en-GB" sz="1116" dirty="0"/>
              </a:p>
            </p:txBody>
          </p:sp>
          <p:sp>
            <p:nvSpPr>
              <p:cNvPr id="80" name="Freeform: Shape 80">
                <a:extLst>
                  <a:ext uri="{FF2B5EF4-FFF2-40B4-BE49-F238E27FC236}">
                    <a16:creationId xmlns:a16="http://schemas.microsoft.com/office/drawing/2014/main" id="{6E771C81-A4DB-6150-88FD-5AD9C27BBDE6}"/>
                  </a:ext>
                </a:extLst>
              </p:cNvPr>
              <p:cNvSpPr/>
              <p:nvPr/>
            </p:nvSpPr>
            <p:spPr>
              <a:xfrm>
                <a:off x="8942111" y="6515977"/>
                <a:ext cx="14250" cy="33033"/>
              </a:xfrm>
              <a:custGeom>
                <a:avLst/>
                <a:gdLst>
                  <a:gd name="connsiteX0" fmla="*/ 14251 w 14250"/>
                  <a:gd name="connsiteY0" fmla="*/ 0 h 33033"/>
                  <a:gd name="connsiteX1" fmla="*/ 14251 w 14250"/>
                  <a:gd name="connsiteY1" fmla="*/ 33033 h 33033"/>
                  <a:gd name="connsiteX2" fmla="*/ 6607 w 14250"/>
                  <a:gd name="connsiteY2" fmla="*/ 33033 h 33033"/>
                  <a:gd name="connsiteX3" fmla="*/ 6607 w 14250"/>
                  <a:gd name="connsiteY3" fmla="*/ 6143 h 33033"/>
                  <a:gd name="connsiteX4" fmla="*/ 0 w 14250"/>
                  <a:gd name="connsiteY4" fmla="*/ 6143 h 33033"/>
                  <a:gd name="connsiteX5" fmla="*/ 0 w 14250"/>
                  <a:gd name="connsiteY5" fmla="*/ 0 h 33033"/>
                  <a:gd name="connsiteX6" fmla="*/ 14251 w 14250"/>
                  <a:gd name="connsiteY6" fmla="*/ 0 h 3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50" h="33033">
                    <a:moveTo>
                      <a:pt x="14251" y="0"/>
                    </a:moveTo>
                    <a:lnTo>
                      <a:pt x="14251" y="33033"/>
                    </a:lnTo>
                    <a:lnTo>
                      <a:pt x="6607" y="33033"/>
                    </a:lnTo>
                    <a:lnTo>
                      <a:pt x="6607" y="6143"/>
                    </a:lnTo>
                    <a:lnTo>
                      <a:pt x="0" y="6143"/>
                    </a:lnTo>
                    <a:lnTo>
                      <a:pt x="0" y="0"/>
                    </a:lnTo>
                    <a:lnTo>
                      <a:pt x="14251" y="0"/>
                    </a:lnTo>
                    <a:close/>
                  </a:path>
                </a:pathLst>
              </a:custGeom>
              <a:solidFill>
                <a:schemeClr val="bg1"/>
              </a:solidFill>
              <a:ln w="0" cap="flat">
                <a:noFill/>
                <a:prstDash val="solid"/>
                <a:miter/>
              </a:ln>
            </p:spPr>
            <p:txBody>
              <a:bodyPr rtlCol="0" anchor="ctr"/>
              <a:lstStyle/>
              <a:p>
                <a:endParaRPr lang="en-GB" sz="1116" dirty="0"/>
              </a:p>
            </p:txBody>
          </p:sp>
        </p:grpSp>
        <p:pic>
          <p:nvPicPr>
            <p:cNvPr id="51" name="Graphic 50">
              <a:extLst>
                <a:ext uri="{FF2B5EF4-FFF2-40B4-BE49-F238E27FC236}">
                  <a16:creationId xmlns:a16="http://schemas.microsoft.com/office/drawing/2014/main" id="{B544C5A6-3FB9-7EEF-0AE5-D08031FE3DE9}"/>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59216" t="41223" r="21375" b="29196"/>
            <a:stretch/>
          </p:blipFill>
          <p:spPr>
            <a:xfrm>
              <a:off x="10115775" y="5995736"/>
              <a:ext cx="654850" cy="561132"/>
            </a:xfrm>
            <a:prstGeom prst="rect">
              <a:avLst/>
            </a:prstGeom>
          </p:spPr>
        </p:pic>
        <p:pic>
          <p:nvPicPr>
            <p:cNvPr id="52" name="Picture 4" descr="WSO | World Stroke Organization">
              <a:extLst>
                <a:ext uri="{FF2B5EF4-FFF2-40B4-BE49-F238E27FC236}">
                  <a16:creationId xmlns:a16="http://schemas.microsoft.com/office/drawing/2014/main" id="{9A5E241E-99EF-330B-F0C6-34CD987EE840}"/>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0777938" y="6077903"/>
              <a:ext cx="756721" cy="397279"/>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Straight Connector 52">
              <a:extLst>
                <a:ext uri="{FF2B5EF4-FFF2-40B4-BE49-F238E27FC236}">
                  <a16:creationId xmlns:a16="http://schemas.microsoft.com/office/drawing/2014/main" id="{376C36AD-1D5A-E1FA-B873-AB04DB3ED4DE}"/>
                </a:ext>
              </a:extLst>
            </p:cNvPr>
            <p:cNvCxnSpPr/>
            <p:nvPr/>
          </p:nvCxnSpPr>
          <p:spPr>
            <a:xfrm>
              <a:off x="8685007" y="5893266"/>
              <a:ext cx="0" cy="74061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4" name="Picture 53" descr="A black background with a gold corner&#10;&#10;Description automatically generated">
              <a:extLst>
                <a:ext uri="{FF2B5EF4-FFF2-40B4-BE49-F238E27FC236}">
                  <a16:creationId xmlns:a16="http://schemas.microsoft.com/office/drawing/2014/main" id="{797D0042-1944-1FF3-4D63-FB3D817708C8}"/>
                </a:ext>
              </a:extLst>
            </p:cNvPr>
            <p:cNvPicPr>
              <a:picLocks noChangeAspect="1"/>
            </p:cNvPicPr>
            <p:nvPr/>
          </p:nvPicPr>
          <p:blipFill rotWithShape="1">
            <a:blip r:embed="rId9"/>
            <a:srcRect r="61640" b="68237"/>
            <a:stretch/>
          </p:blipFill>
          <p:spPr>
            <a:xfrm>
              <a:off x="7909197" y="5879288"/>
              <a:ext cx="577578" cy="787709"/>
            </a:xfrm>
            <a:prstGeom prst="rect">
              <a:avLst/>
            </a:prstGeom>
          </p:spPr>
        </p:pic>
      </p:grpSp>
    </p:spTree>
    <p:extLst>
      <p:ext uri="{BB962C8B-B14F-4D97-AF65-F5344CB8AC3E}">
        <p14:creationId xmlns:p14="http://schemas.microsoft.com/office/powerpoint/2010/main" val="190043127"/>
      </p:ext>
    </p:extLst>
  </p:cSld>
  <p:clrMapOvr>
    <a:masterClrMapping/>
  </p:clrMapOvr>
  <p:extLst>
    <p:ext uri="{DCECCB84-F9BA-43D5-87BE-67443E8EF086}">
      <p15:sldGuideLst xmlns:p15="http://schemas.microsoft.com/office/powerpoint/2012/main">
        <p15:guide id="1" pos="2381" userDrawn="1">
          <p15:clr>
            <a:srgbClr val="FBAE40"/>
          </p15:clr>
        </p15:guide>
        <p15:guide id="2" pos="158" userDrawn="1">
          <p15:clr>
            <a:srgbClr val="FBAE40"/>
          </p15:clr>
        </p15:guide>
        <p15:guide id="3" pos="4604" userDrawn="1">
          <p15:clr>
            <a:srgbClr val="FBAE40"/>
          </p15:clr>
        </p15:guide>
        <p15:guide id="4" orient="horz" pos="839" userDrawn="1">
          <p15:clr>
            <a:srgbClr val="FBAE40"/>
          </p15:clr>
        </p15:guide>
        <p15:guide id="5" orient="horz" pos="771" userDrawn="1">
          <p15:clr>
            <a:srgbClr val="FBAE40"/>
          </p15:clr>
        </p15:guide>
        <p15:guide id="6" orient="horz" pos="703" userDrawn="1">
          <p15:clr>
            <a:srgbClr val="FBAE40"/>
          </p15:clr>
        </p15:guide>
        <p15:guide id="7" orient="horz" pos="2812"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283649"/>
            <a:ext cx="6520220" cy="1029766"/>
          </a:xfrm>
          <a:prstGeom prst="rect">
            <a:avLst/>
          </a:prstGeom>
        </p:spPr>
        <p:txBody>
          <a:bodyPr vert="horz" lIns="91440" tIns="45720" rIns="91440" bIns="45720" rtlCol="0" anchor="ctr">
            <a:normAutofit/>
          </a:bodyPr>
          <a:lstStyle/>
          <a:p>
            <a:r>
              <a:rPr lang="en-GB" dirty="0"/>
              <a:t>Click to edit Master </a:t>
            </a:r>
            <a:r>
              <a:rPr lang="en-GB"/>
              <a:t>title style</a:t>
            </a:r>
            <a:endParaRPr lang="en-GB" dirty="0"/>
          </a:p>
        </p:txBody>
      </p:sp>
      <p:sp>
        <p:nvSpPr>
          <p:cNvPr id="3" name="Text Placeholder 2"/>
          <p:cNvSpPr>
            <a:spLocks noGrp="1"/>
          </p:cNvSpPr>
          <p:nvPr>
            <p:ph type="body" idx="1"/>
          </p:nvPr>
        </p:nvSpPr>
        <p:spPr>
          <a:xfrm>
            <a:off x="519728" y="1418240"/>
            <a:ext cx="6520220" cy="338034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a:t>Fifth level</a:t>
            </a:r>
            <a:endParaRPr lang="en-GB" dirty="0"/>
          </a:p>
        </p:txBody>
      </p:sp>
      <p:sp>
        <p:nvSpPr>
          <p:cNvPr id="4" name="Date Placeholder 3"/>
          <p:cNvSpPr>
            <a:spLocks noGrp="1"/>
          </p:cNvSpPr>
          <p:nvPr>
            <p:ph type="dt" sz="half" idx="2"/>
          </p:nvPr>
        </p:nvSpPr>
        <p:spPr>
          <a:xfrm>
            <a:off x="519728" y="4937943"/>
            <a:ext cx="1700927" cy="283648"/>
          </a:xfrm>
          <a:prstGeom prst="rect">
            <a:avLst/>
          </a:prstGeom>
        </p:spPr>
        <p:txBody>
          <a:bodyPr vert="horz" lIns="91440" tIns="45720" rIns="91440" bIns="45720" rtlCol="0" anchor="ctr"/>
          <a:lstStyle>
            <a:lvl1pPr algn="l">
              <a:defRPr sz="932">
                <a:solidFill>
                  <a:schemeClr val="tx1">
                    <a:tint val="75000"/>
                  </a:schemeClr>
                </a:solidFill>
              </a:defRPr>
            </a:lvl1pPr>
          </a:lstStyle>
          <a:p>
            <a:fld id="{C764DE79-268F-4C1A-8933-263129D2AF90}" type="datetimeFigureOut">
              <a:rPr lang="en-GB" smtClean="0"/>
              <a:t>20/11/2024</a:t>
            </a:fld>
            <a:endParaRPr lang="en-GB" dirty="0"/>
          </a:p>
        </p:txBody>
      </p:sp>
      <p:sp>
        <p:nvSpPr>
          <p:cNvPr id="5" name="Footer Placeholder 4"/>
          <p:cNvSpPr>
            <a:spLocks noGrp="1"/>
          </p:cNvSpPr>
          <p:nvPr>
            <p:ph type="ftr" sz="quarter" idx="3"/>
          </p:nvPr>
        </p:nvSpPr>
        <p:spPr>
          <a:xfrm>
            <a:off x="2504143" y="4937943"/>
            <a:ext cx="2551390" cy="283648"/>
          </a:xfrm>
          <a:prstGeom prst="rect">
            <a:avLst/>
          </a:prstGeom>
        </p:spPr>
        <p:txBody>
          <a:bodyPr vert="horz" lIns="91440" tIns="45720" rIns="91440" bIns="45720" rtlCol="0" anchor="ctr"/>
          <a:lstStyle>
            <a:lvl1pPr algn="ctr">
              <a:defRPr sz="932">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5339020" y="4937943"/>
            <a:ext cx="1700927" cy="283648"/>
          </a:xfrm>
          <a:prstGeom prst="rect">
            <a:avLst/>
          </a:prstGeom>
        </p:spPr>
        <p:txBody>
          <a:bodyPr vert="horz" lIns="91440" tIns="45720" rIns="91440" bIns="45720" rtlCol="0" anchor="ctr"/>
          <a:lstStyle>
            <a:lvl1pPr algn="r">
              <a:defRPr sz="932">
                <a:solidFill>
                  <a:schemeClr val="tx1">
                    <a:tint val="75000"/>
                  </a:schemeClr>
                </a:solidFill>
              </a:defRPr>
            </a:lvl1pPr>
          </a:lstStyle>
          <a:p>
            <a:fld id="{48F63A3B-78C7-47BE-AE5E-E10140E04643}" type="slidenum">
              <a:rPr lang="en-GB" smtClean="0"/>
              <a:t>‹#›</a:t>
            </a:fld>
            <a:endParaRPr lang="en-GB" dirty="0"/>
          </a:p>
        </p:txBody>
      </p:sp>
    </p:spTree>
    <p:extLst>
      <p:ext uri="{BB962C8B-B14F-4D97-AF65-F5344CB8AC3E}">
        <p14:creationId xmlns:p14="http://schemas.microsoft.com/office/powerpoint/2010/main" val="3494023745"/>
      </p:ext>
    </p:extLst>
  </p:cSld>
  <p:clrMap bg1="lt1" tx1="dk1" bg2="lt2" tx2="dk2" accent1="accent1" accent2="accent2" accent3="accent3" accent4="accent4" accent5="accent5" accent6="accent6" hlink="hlink" folHlink="folHlink"/>
  <p:sldLayoutIdLst>
    <p:sldLayoutId id="2147483695" r:id="rId1"/>
    <p:sldLayoutId id="2147483710" r:id="rId2"/>
    <p:sldLayoutId id="2147483696" r:id="rId3"/>
    <p:sldLayoutId id="2147483711" r:id="rId4"/>
    <p:sldLayoutId id="2147483708" r:id="rId5"/>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710397" rtl="0" eaLnBrk="1" latinLnBrk="0" hangingPunct="1">
        <a:lnSpc>
          <a:spcPct val="90000"/>
        </a:lnSpc>
        <a:spcBef>
          <a:spcPct val="0"/>
        </a:spcBef>
        <a:buNone/>
        <a:defRPr sz="3418" kern="1200">
          <a:solidFill>
            <a:schemeClr val="tx1"/>
          </a:solidFill>
          <a:latin typeface="+mj-lt"/>
          <a:ea typeface="+mj-ea"/>
          <a:cs typeface="+mj-cs"/>
        </a:defRPr>
      </a:lvl1pPr>
    </p:titleStyle>
    <p:bodyStyle>
      <a:lvl1pPr marL="177599" indent="-177599" algn="l" defTabSz="710397" rtl="0" eaLnBrk="1" latinLnBrk="0" hangingPunct="1">
        <a:lnSpc>
          <a:spcPct val="90000"/>
        </a:lnSpc>
        <a:spcBef>
          <a:spcPts val="777"/>
        </a:spcBef>
        <a:buFont typeface="Arial" panose="020B0604020202020204" pitchFamily="34" charset="0"/>
        <a:buChar char="•"/>
        <a:defRPr sz="2175" kern="1200">
          <a:solidFill>
            <a:schemeClr val="tx1"/>
          </a:solidFill>
          <a:latin typeface="+mn-lt"/>
          <a:ea typeface="+mn-ea"/>
          <a:cs typeface="+mn-cs"/>
        </a:defRPr>
      </a:lvl1pPr>
      <a:lvl2pPr marL="532798" indent="-177599" algn="l" defTabSz="710397" rtl="0" eaLnBrk="1" latinLnBrk="0" hangingPunct="1">
        <a:lnSpc>
          <a:spcPct val="90000"/>
        </a:lnSpc>
        <a:spcBef>
          <a:spcPts val="388"/>
        </a:spcBef>
        <a:buFont typeface="Arial" panose="020B0604020202020204" pitchFamily="34" charset="0"/>
        <a:buChar char="•"/>
        <a:defRPr sz="1865" kern="1200">
          <a:solidFill>
            <a:schemeClr val="tx1"/>
          </a:solidFill>
          <a:latin typeface="+mn-lt"/>
          <a:ea typeface="+mn-ea"/>
          <a:cs typeface="+mn-cs"/>
        </a:defRPr>
      </a:lvl2pPr>
      <a:lvl3pPr marL="887997" indent="-177599" algn="l" defTabSz="710397" rtl="0" eaLnBrk="1" latinLnBrk="0" hangingPunct="1">
        <a:lnSpc>
          <a:spcPct val="90000"/>
        </a:lnSpc>
        <a:spcBef>
          <a:spcPts val="388"/>
        </a:spcBef>
        <a:buFont typeface="Arial" panose="020B0604020202020204" pitchFamily="34" charset="0"/>
        <a:buChar char="•"/>
        <a:defRPr sz="1554" kern="1200">
          <a:solidFill>
            <a:schemeClr val="tx1"/>
          </a:solidFill>
          <a:latin typeface="+mn-lt"/>
          <a:ea typeface="+mn-ea"/>
          <a:cs typeface="+mn-cs"/>
        </a:defRPr>
      </a:lvl3pPr>
      <a:lvl4pPr marL="1243195" indent="-177599" algn="l" defTabSz="710397" rtl="0" eaLnBrk="1" latinLnBrk="0" hangingPunct="1">
        <a:lnSpc>
          <a:spcPct val="90000"/>
        </a:lnSpc>
        <a:spcBef>
          <a:spcPts val="388"/>
        </a:spcBef>
        <a:buFont typeface="Arial" panose="020B0604020202020204" pitchFamily="34" charset="0"/>
        <a:buChar char="•"/>
        <a:defRPr sz="1398" kern="1200">
          <a:solidFill>
            <a:schemeClr val="tx1"/>
          </a:solidFill>
          <a:latin typeface="+mn-lt"/>
          <a:ea typeface="+mn-ea"/>
          <a:cs typeface="+mn-cs"/>
        </a:defRPr>
      </a:lvl4pPr>
      <a:lvl5pPr marL="1598394" indent="-177599" algn="l" defTabSz="710397" rtl="0" eaLnBrk="1" latinLnBrk="0" hangingPunct="1">
        <a:lnSpc>
          <a:spcPct val="90000"/>
        </a:lnSpc>
        <a:spcBef>
          <a:spcPts val="388"/>
        </a:spcBef>
        <a:buFont typeface="Arial" panose="020B0604020202020204" pitchFamily="34" charset="0"/>
        <a:buChar char="•"/>
        <a:defRPr sz="1398" kern="1200">
          <a:solidFill>
            <a:schemeClr val="tx1"/>
          </a:solidFill>
          <a:latin typeface="+mn-lt"/>
          <a:ea typeface="+mn-ea"/>
          <a:cs typeface="+mn-cs"/>
        </a:defRPr>
      </a:lvl5pPr>
      <a:lvl6pPr marL="1953593" indent="-177599" algn="l" defTabSz="710397" rtl="0" eaLnBrk="1" latinLnBrk="0" hangingPunct="1">
        <a:lnSpc>
          <a:spcPct val="90000"/>
        </a:lnSpc>
        <a:spcBef>
          <a:spcPts val="388"/>
        </a:spcBef>
        <a:buFont typeface="Arial" panose="020B0604020202020204" pitchFamily="34" charset="0"/>
        <a:buChar char="•"/>
        <a:defRPr sz="1398" kern="1200">
          <a:solidFill>
            <a:schemeClr val="tx1"/>
          </a:solidFill>
          <a:latin typeface="+mn-lt"/>
          <a:ea typeface="+mn-ea"/>
          <a:cs typeface="+mn-cs"/>
        </a:defRPr>
      </a:lvl6pPr>
      <a:lvl7pPr marL="2308791" indent="-177599" algn="l" defTabSz="710397" rtl="0" eaLnBrk="1" latinLnBrk="0" hangingPunct="1">
        <a:lnSpc>
          <a:spcPct val="90000"/>
        </a:lnSpc>
        <a:spcBef>
          <a:spcPts val="388"/>
        </a:spcBef>
        <a:buFont typeface="Arial" panose="020B0604020202020204" pitchFamily="34" charset="0"/>
        <a:buChar char="•"/>
        <a:defRPr sz="1398" kern="1200">
          <a:solidFill>
            <a:schemeClr val="tx1"/>
          </a:solidFill>
          <a:latin typeface="+mn-lt"/>
          <a:ea typeface="+mn-ea"/>
          <a:cs typeface="+mn-cs"/>
        </a:defRPr>
      </a:lvl7pPr>
      <a:lvl8pPr marL="2663990" indent="-177599" algn="l" defTabSz="710397" rtl="0" eaLnBrk="1" latinLnBrk="0" hangingPunct="1">
        <a:lnSpc>
          <a:spcPct val="90000"/>
        </a:lnSpc>
        <a:spcBef>
          <a:spcPts val="388"/>
        </a:spcBef>
        <a:buFont typeface="Arial" panose="020B0604020202020204" pitchFamily="34" charset="0"/>
        <a:buChar char="•"/>
        <a:defRPr sz="1398" kern="1200">
          <a:solidFill>
            <a:schemeClr val="tx1"/>
          </a:solidFill>
          <a:latin typeface="+mn-lt"/>
          <a:ea typeface="+mn-ea"/>
          <a:cs typeface="+mn-cs"/>
        </a:defRPr>
      </a:lvl8pPr>
      <a:lvl9pPr marL="3019189" indent="-177599" algn="l" defTabSz="710397" rtl="0" eaLnBrk="1" latinLnBrk="0" hangingPunct="1">
        <a:lnSpc>
          <a:spcPct val="90000"/>
        </a:lnSpc>
        <a:spcBef>
          <a:spcPts val="388"/>
        </a:spcBef>
        <a:buFont typeface="Arial" panose="020B0604020202020204" pitchFamily="34" charset="0"/>
        <a:buChar char="•"/>
        <a:defRPr sz="1398" kern="1200">
          <a:solidFill>
            <a:schemeClr val="tx1"/>
          </a:solidFill>
          <a:latin typeface="+mn-lt"/>
          <a:ea typeface="+mn-ea"/>
          <a:cs typeface="+mn-cs"/>
        </a:defRPr>
      </a:lvl9pPr>
    </p:bodyStyle>
    <p:otherStyle>
      <a:defPPr>
        <a:defRPr lang="en-US"/>
      </a:defPPr>
      <a:lvl1pPr marL="0" algn="l" defTabSz="710397" rtl="0" eaLnBrk="1" latinLnBrk="0" hangingPunct="1">
        <a:defRPr sz="1398" kern="1200">
          <a:solidFill>
            <a:schemeClr val="tx1"/>
          </a:solidFill>
          <a:latin typeface="+mn-lt"/>
          <a:ea typeface="+mn-ea"/>
          <a:cs typeface="+mn-cs"/>
        </a:defRPr>
      </a:lvl1pPr>
      <a:lvl2pPr marL="355199" algn="l" defTabSz="710397" rtl="0" eaLnBrk="1" latinLnBrk="0" hangingPunct="1">
        <a:defRPr sz="1398" kern="1200">
          <a:solidFill>
            <a:schemeClr val="tx1"/>
          </a:solidFill>
          <a:latin typeface="+mn-lt"/>
          <a:ea typeface="+mn-ea"/>
          <a:cs typeface="+mn-cs"/>
        </a:defRPr>
      </a:lvl2pPr>
      <a:lvl3pPr marL="710397" algn="l" defTabSz="710397" rtl="0" eaLnBrk="1" latinLnBrk="0" hangingPunct="1">
        <a:defRPr sz="1398" kern="1200">
          <a:solidFill>
            <a:schemeClr val="tx1"/>
          </a:solidFill>
          <a:latin typeface="+mn-lt"/>
          <a:ea typeface="+mn-ea"/>
          <a:cs typeface="+mn-cs"/>
        </a:defRPr>
      </a:lvl3pPr>
      <a:lvl4pPr marL="1065596" algn="l" defTabSz="710397" rtl="0" eaLnBrk="1" latinLnBrk="0" hangingPunct="1">
        <a:defRPr sz="1398" kern="1200">
          <a:solidFill>
            <a:schemeClr val="tx1"/>
          </a:solidFill>
          <a:latin typeface="+mn-lt"/>
          <a:ea typeface="+mn-ea"/>
          <a:cs typeface="+mn-cs"/>
        </a:defRPr>
      </a:lvl4pPr>
      <a:lvl5pPr marL="1420795" algn="l" defTabSz="710397" rtl="0" eaLnBrk="1" latinLnBrk="0" hangingPunct="1">
        <a:defRPr sz="1398" kern="1200">
          <a:solidFill>
            <a:schemeClr val="tx1"/>
          </a:solidFill>
          <a:latin typeface="+mn-lt"/>
          <a:ea typeface="+mn-ea"/>
          <a:cs typeface="+mn-cs"/>
        </a:defRPr>
      </a:lvl5pPr>
      <a:lvl6pPr marL="1775993" algn="l" defTabSz="710397" rtl="0" eaLnBrk="1" latinLnBrk="0" hangingPunct="1">
        <a:defRPr sz="1398" kern="1200">
          <a:solidFill>
            <a:schemeClr val="tx1"/>
          </a:solidFill>
          <a:latin typeface="+mn-lt"/>
          <a:ea typeface="+mn-ea"/>
          <a:cs typeface="+mn-cs"/>
        </a:defRPr>
      </a:lvl6pPr>
      <a:lvl7pPr marL="2131192" algn="l" defTabSz="710397" rtl="0" eaLnBrk="1" latinLnBrk="0" hangingPunct="1">
        <a:defRPr sz="1398" kern="1200">
          <a:solidFill>
            <a:schemeClr val="tx1"/>
          </a:solidFill>
          <a:latin typeface="+mn-lt"/>
          <a:ea typeface="+mn-ea"/>
          <a:cs typeface="+mn-cs"/>
        </a:defRPr>
      </a:lvl7pPr>
      <a:lvl8pPr marL="2486391" algn="l" defTabSz="710397" rtl="0" eaLnBrk="1" latinLnBrk="0" hangingPunct="1">
        <a:defRPr sz="1398" kern="1200">
          <a:solidFill>
            <a:schemeClr val="tx1"/>
          </a:solidFill>
          <a:latin typeface="+mn-lt"/>
          <a:ea typeface="+mn-ea"/>
          <a:cs typeface="+mn-cs"/>
        </a:defRPr>
      </a:lvl8pPr>
      <a:lvl9pPr marL="2841589" algn="l" defTabSz="710397" rtl="0" eaLnBrk="1" latinLnBrk="0" hangingPunct="1">
        <a:defRPr sz="1398"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81" userDrawn="1">
          <p15:clr>
            <a:srgbClr val="F26B43"/>
          </p15:clr>
        </p15:guide>
        <p15:guide id="5" orient="horz" pos="167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4.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2.xml"/><Relationship Id="rId16"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15.svg"/><Relationship Id="rId9" Type="http://schemas.openxmlformats.org/officeDocument/2006/relationships/image" Target="../media/image25.png"/><Relationship Id="rId14" Type="http://schemas.openxmlformats.org/officeDocument/2006/relationships/image" Target="../media/image3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EA88C8-D7B1-2675-771C-2CF54858BFC1}"/>
              </a:ext>
            </a:extLst>
          </p:cNvPr>
          <p:cNvSpPr>
            <a:spLocks noGrp="1"/>
          </p:cNvSpPr>
          <p:nvPr>
            <p:ph type="body" sz="quarter" idx="13"/>
          </p:nvPr>
        </p:nvSpPr>
        <p:spPr/>
        <p:txBody>
          <a:bodyPr/>
          <a:lstStyle/>
          <a:p>
            <a:r>
              <a:rPr lang="en-GB" b="1" dirty="0"/>
              <a:t>REGIONAL STEERING COMMITTEE</a:t>
            </a:r>
          </a:p>
        </p:txBody>
      </p:sp>
      <p:sp>
        <p:nvSpPr>
          <p:cNvPr id="5" name="Text Placeholder 4">
            <a:extLst>
              <a:ext uri="{FF2B5EF4-FFF2-40B4-BE49-F238E27FC236}">
                <a16:creationId xmlns:a16="http://schemas.microsoft.com/office/drawing/2014/main" id="{39A86A37-1CE7-8B70-FDCA-224F009EA80F}"/>
              </a:ext>
            </a:extLst>
          </p:cNvPr>
          <p:cNvSpPr>
            <a:spLocks noGrp="1"/>
          </p:cNvSpPr>
          <p:nvPr>
            <p:ph type="body" sz="quarter" idx="15"/>
          </p:nvPr>
        </p:nvSpPr>
        <p:spPr>
          <a:xfrm>
            <a:off x="6227754" y="4953736"/>
            <a:ext cx="1123511" cy="198908"/>
          </a:xfrm>
        </p:spPr>
        <p:txBody>
          <a:bodyPr wrap="none">
            <a:noAutofit/>
          </a:bodyPr>
          <a:lstStyle/>
          <a:p>
            <a:r>
              <a:rPr lang="pl-PL" b="1" dirty="0"/>
              <a:t>11 SEP 2024</a:t>
            </a:r>
            <a:endParaRPr lang="en-GB" b="1" dirty="0"/>
          </a:p>
        </p:txBody>
      </p:sp>
      <p:pic>
        <p:nvPicPr>
          <p:cNvPr id="11" name="Picture 10">
            <a:extLst>
              <a:ext uri="{FF2B5EF4-FFF2-40B4-BE49-F238E27FC236}">
                <a16:creationId xmlns:a16="http://schemas.microsoft.com/office/drawing/2014/main" id="{5DC19914-8DDE-84CF-E253-FEB82572AC65}"/>
              </a:ext>
            </a:extLst>
          </p:cNvPr>
          <p:cNvPicPr>
            <a:picLocks noChangeAspect="1"/>
          </p:cNvPicPr>
          <p:nvPr/>
        </p:nvPicPr>
        <p:blipFill>
          <a:blip r:embed="rId3"/>
          <a:stretch>
            <a:fillRect/>
          </a:stretch>
        </p:blipFill>
        <p:spPr>
          <a:xfrm>
            <a:off x="412680" y="267933"/>
            <a:ext cx="3454400" cy="1079500"/>
          </a:xfrm>
          <a:prstGeom prst="rect">
            <a:avLst/>
          </a:prstGeom>
        </p:spPr>
      </p:pic>
    </p:spTree>
    <p:extLst>
      <p:ext uri="{BB962C8B-B14F-4D97-AF65-F5344CB8AC3E}">
        <p14:creationId xmlns:p14="http://schemas.microsoft.com/office/powerpoint/2010/main" val="3170364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09F1-7917-5C03-196B-70C2EE9ACE63}"/>
              </a:ext>
            </a:extLst>
          </p:cNvPr>
          <p:cNvSpPr>
            <a:spLocks noGrp="1"/>
          </p:cNvSpPr>
          <p:nvPr>
            <p:ph type="title"/>
          </p:nvPr>
        </p:nvSpPr>
        <p:spPr>
          <a:xfrm>
            <a:off x="258470" y="231395"/>
            <a:ext cx="6098786" cy="665585"/>
          </a:xfrm>
        </p:spPr>
        <p:txBody>
          <a:bodyPr>
            <a:normAutofit/>
          </a:bodyPr>
          <a:lstStyle/>
          <a:p>
            <a:r>
              <a:rPr lang="en-GB" dirty="0">
                <a:solidFill>
                  <a:srgbClr val="75C044"/>
                </a:solidFill>
              </a:rPr>
              <a:t>EMS</a:t>
            </a:r>
            <a:r>
              <a:rPr lang="en-GB" dirty="0"/>
              <a:t> </a:t>
            </a:r>
            <a:r>
              <a:rPr lang="en-GB" dirty="0">
                <a:solidFill>
                  <a:srgbClr val="75C044"/>
                </a:solidFill>
              </a:rPr>
              <a:t>performance</a:t>
            </a:r>
          </a:p>
        </p:txBody>
      </p:sp>
      <p:sp>
        <p:nvSpPr>
          <p:cNvPr id="7" name="TextBox 6">
            <a:extLst>
              <a:ext uri="{FF2B5EF4-FFF2-40B4-BE49-F238E27FC236}">
                <a16:creationId xmlns:a16="http://schemas.microsoft.com/office/drawing/2014/main" id="{4A4288F9-4426-9FF4-8C90-A8A0DBDB0FF4}"/>
              </a:ext>
            </a:extLst>
          </p:cNvPr>
          <p:cNvSpPr txBox="1"/>
          <p:nvPr/>
        </p:nvSpPr>
        <p:spPr>
          <a:xfrm>
            <a:off x="3887789" y="1218670"/>
            <a:ext cx="3421061" cy="3616375"/>
          </a:xfrm>
          <a:prstGeom prst="rect">
            <a:avLst/>
          </a:prstGeom>
          <a:noFill/>
        </p:spPr>
        <p:txBody>
          <a:bodyPr wrap="square" lIns="0" tIns="0" rIns="0" bIns="0" rtlCol="0">
            <a:spAutoFit/>
          </a:bodyPr>
          <a:lstStyle/>
          <a:p>
            <a:pPr>
              <a:spcAft>
                <a:spcPts val="600"/>
              </a:spcAft>
            </a:pPr>
            <a:r>
              <a:rPr lang="en-GB" sz="700" b="1" dirty="0">
                <a:solidFill>
                  <a:srgbClr val="C00000"/>
                </a:solidFill>
              </a:rPr>
              <a:t>All EMS companies </a:t>
            </a:r>
            <a:r>
              <a:rPr lang="en-GB" sz="700" dirty="0">
                <a:solidFill>
                  <a:srgbClr val="898B8E"/>
                </a:solidFill>
              </a:rPr>
              <a:t>that manage stroke patients in this region should </a:t>
            </a:r>
            <a:r>
              <a:rPr lang="en-GB" sz="700" b="1" dirty="0">
                <a:solidFill>
                  <a:srgbClr val="C00000"/>
                </a:solidFill>
              </a:rPr>
              <a:t>achieve at least Gold status in the EMS Angels Awards program</a:t>
            </a:r>
            <a:r>
              <a:rPr lang="en-GB" sz="700" dirty="0">
                <a:solidFill>
                  <a:srgbClr val="898B8E"/>
                </a:solidFill>
              </a:rPr>
              <a:t>. This is an indication that they are achieving the minimum standard of stroke care for their patients. </a:t>
            </a:r>
          </a:p>
          <a:p>
            <a:pPr>
              <a:spcAft>
                <a:spcPts val="600"/>
              </a:spcAft>
            </a:pPr>
            <a:r>
              <a:rPr lang="en-GB" sz="700" dirty="0">
                <a:solidFill>
                  <a:srgbClr val="898B8E"/>
                </a:solidFill>
              </a:rPr>
              <a:t>Awards criteria include:</a:t>
            </a:r>
          </a:p>
          <a:p>
            <a:pPr marL="171450" indent="-171450">
              <a:spcAft>
                <a:spcPts val="600"/>
              </a:spcAft>
              <a:buFont typeface="Arial" panose="020B0604020202020204" pitchFamily="34" charset="0"/>
              <a:buChar char="•"/>
            </a:pPr>
            <a:r>
              <a:rPr lang="en-GB" sz="700" dirty="0">
                <a:solidFill>
                  <a:srgbClr val="898B8E"/>
                </a:solidFill>
              </a:rPr>
              <a:t>Median time on scene</a:t>
            </a:r>
          </a:p>
          <a:p>
            <a:pPr marL="171450" indent="-171450">
              <a:spcAft>
                <a:spcPts val="600"/>
              </a:spcAft>
              <a:buFont typeface="Arial" panose="020B0604020202020204" pitchFamily="34" charset="0"/>
              <a:buChar char="•"/>
            </a:pPr>
            <a:r>
              <a:rPr lang="en-GB" sz="700" dirty="0">
                <a:solidFill>
                  <a:srgbClr val="898B8E"/>
                </a:solidFill>
              </a:rPr>
              <a:t>% Prenotification to hospital</a:t>
            </a:r>
          </a:p>
          <a:p>
            <a:pPr marL="171450" indent="-171450">
              <a:spcAft>
                <a:spcPts val="600"/>
              </a:spcAft>
              <a:buFont typeface="Arial" panose="020B0604020202020204" pitchFamily="34" charset="0"/>
              <a:buChar char="•"/>
            </a:pPr>
            <a:r>
              <a:rPr lang="en-GB" sz="700" dirty="0">
                <a:solidFill>
                  <a:srgbClr val="898B8E"/>
                </a:solidFill>
              </a:rPr>
              <a:t> % of patients delivered to stroke-ready hospitals</a:t>
            </a:r>
          </a:p>
          <a:p>
            <a:pPr marL="171450" indent="-171450">
              <a:spcAft>
                <a:spcPts val="600"/>
              </a:spcAft>
              <a:buFont typeface="Arial" panose="020B0604020202020204" pitchFamily="34" charset="0"/>
              <a:buChar char="•"/>
            </a:pPr>
            <a:r>
              <a:rPr lang="en-GB" sz="700" dirty="0">
                <a:solidFill>
                  <a:srgbClr val="898B8E"/>
                </a:solidFill>
              </a:rPr>
              <a:t>% of patients where medication details are reported</a:t>
            </a:r>
          </a:p>
          <a:p>
            <a:pPr marL="171450" indent="-171450">
              <a:spcAft>
                <a:spcPts val="600"/>
              </a:spcAft>
              <a:buFont typeface="Arial" panose="020B0604020202020204" pitchFamily="34" charset="0"/>
              <a:buChar char="•"/>
            </a:pPr>
            <a:r>
              <a:rPr lang="en-GB" sz="700" dirty="0">
                <a:solidFill>
                  <a:srgbClr val="898B8E"/>
                </a:solidFill>
              </a:rPr>
              <a:t>% of patients with time last known normal is reported</a:t>
            </a:r>
          </a:p>
          <a:p>
            <a:pPr>
              <a:spcAft>
                <a:spcPts val="600"/>
              </a:spcAft>
            </a:pPr>
            <a:r>
              <a:rPr lang="en-GB" sz="700" b="1" dirty="0">
                <a:solidFill>
                  <a:srgbClr val="75C044"/>
                </a:solidFill>
              </a:rPr>
              <a:t>Considerations:</a:t>
            </a:r>
          </a:p>
          <a:p>
            <a:pPr marL="228600" indent="-228600">
              <a:spcAft>
                <a:spcPts val="600"/>
              </a:spcAft>
              <a:buFont typeface="+mj-lt"/>
              <a:buAutoNum type="arabicPeriod"/>
            </a:pPr>
            <a:r>
              <a:rPr lang="en-GB" sz="700" b="1" dirty="0">
                <a:solidFill>
                  <a:srgbClr val="898B8E"/>
                </a:solidFill>
              </a:rPr>
              <a:t>Quality monitoring</a:t>
            </a:r>
            <a:r>
              <a:rPr lang="en-GB" sz="700" dirty="0">
                <a:solidFill>
                  <a:srgbClr val="898B8E"/>
                </a:solidFill>
              </a:rPr>
              <a:t>. Evidence has shown that consistent quality monitoring has a bigger effect on reducing stroke mortality than mechanical thrombectomy alone. Therefore, guidelines recommend that all hospitals should have quality monitoring systems in place. The same would hold true for EMS companies. </a:t>
            </a:r>
          </a:p>
          <a:p>
            <a:pPr marL="228600" indent="-228600">
              <a:spcAft>
                <a:spcPts val="600"/>
              </a:spcAft>
              <a:buFont typeface="+mj-lt"/>
              <a:buAutoNum type="arabicPeriod"/>
            </a:pPr>
            <a:r>
              <a:rPr lang="en-GB" sz="700" b="1" dirty="0">
                <a:solidFill>
                  <a:srgbClr val="898B8E"/>
                </a:solidFill>
              </a:rPr>
              <a:t>Insights Months</a:t>
            </a:r>
            <a:r>
              <a:rPr lang="en-GB" sz="700" dirty="0">
                <a:solidFill>
                  <a:srgbClr val="898B8E"/>
                </a:solidFill>
              </a:rPr>
              <a:t>. </a:t>
            </a:r>
            <a:r>
              <a:rPr lang="en-US" sz="700" dirty="0">
                <a:solidFill>
                  <a:srgbClr val="898B8E"/>
                </a:solidFill>
              </a:rPr>
              <a:t>Angels supports the RES-Q and SITS Registries’ twice-yearly data collection activations. Angels Insights Months are March and September, when hospitals are encouraged to capture all stroke patients admitted over the course of the month.</a:t>
            </a:r>
          </a:p>
          <a:p>
            <a:pPr marL="228600" indent="-228600">
              <a:spcAft>
                <a:spcPts val="600"/>
              </a:spcAft>
              <a:buFont typeface="+mj-lt"/>
              <a:buAutoNum type="arabicPeriod"/>
            </a:pPr>
            <a:r>
              <a:rPr lang="en-GB" sz="700" b="1" dirty="0">
                <a:solidFill>
                  <a:srgbClr val="898B8E"/>
                </a:solidFill>
              </a:rPr>
              <a:t>Protocols </a:t>
            </a:r>
            <a:r>
              <a:rPr lang="en-GB" sz="700" dirty="0">
                <a:solidFill>
                  <a:srgbClr val="898B8E"/>
                </a:solidFill>
              </a:rPr>
              <a:t>for management of stroke patients.</a:t>
            </a:r>
          </a:p>
          <a:p>
            <a:pPr marL="228600" indent="-228600">
              <a:spcAft>
                <a:spcPts val="600"/>
              </a:spcAft>
              <a:buFont typeface="+mj-lt"/>
              <a:buAutoNum type="arabicPeriod"/>
            </a:pPr>
            <a:r>
              <a:rPr lang="en-GB" sz="700" b="1" dirty="0">
                <a:solidFill>
                  <a:srgbClr val="898B8E"/>
                </a:solidFill>
              </a:rPr>
              <a:t>Protocols for choosing the most appropriate hospital </a:t>
            </a:r>
            <a:r>
              <a:rPr lang="en-GB" sz="700" dirty="0">
                <a:solidFill>
                  <a:srgbClr val="898B8E"/>
                </a:solidFill>
              </a:rPr>
              <a:t>to deliver the patient to.  </a:t>
            </a:r>
          </a:p>
          <a:p>
            <a:pPr marL="228600" indent="-228600">
              <a:spcAft>
                <a:spcPts val="600"/>
              </a:spcAft>
              <a:buFont typeface="+mj-lt"/>
              <a:buAutoNum type="arabicPeriod"/>
            </a:pPr>
            <a:r>
              <a:rPr lang="en-GB" sz="700" b="1" dirty="0">
                <a:solidFill>
                  <a:srgbClr val="898B8E"/>
                </a:solidFill>
              </a:rPr>
              <a:t>Communication </a:t>
            </a:r>
            <a:r>
              <a:rPr lang="en-GB" sz="700" dirty="0">
                <a:solidFill>
                  <a:srgbClr val="898B8E"/>
                </a:solidFill>
              </a:rPr>
              <a:t>between hospitals and EMS. </a:t>
            </a:r>
          </a:p>
          <a:p>
            <a:pPr marL="228600" indent="-228600">
              <a:spcAft>
                <a:spcPts val="600"/>
              </a:spcAft>
              <a:buFont typeface="+mj-lt"/>
              <a:buAutoNum type="arabicPeriod"/>
            </a:pPr>
            <a:r>
              <a:rPr lang="en-GB" sz="700" dirty="0">
                <a:solidFill>
                  <a:srgbClr val="898B8E"/>
                </a:solidFill>
              </a:rPr>
              <a:t>Protocols for </a:t>
            </a:r>
            <a:r>
              <a:rPr lang="en-GB" sz="700" b="1" dirty="0">
                <a:solidFill>
                  <a:srgbClr val="898B8E"/>
                </a:solidFill>
              </a:rPr>
              <a:t>secondary transfer</a:t>
            </a:r>
            <a:r>
              <a:rPr lang="en-GB" sz="700" dirty="0">
                <a:solidFill>
                  <a:srgbClr val="898B8E"/>
                </a:solidFill>
              </a:rPr>
              <a:t>. </a:t>
            </a:r>
          </a:p>
          <a:p>
            <a:pPr marL="228600" indent="-228600">
              <a:spcAft>
                <a:spcPts val="600"/>
              </a:spcAft>
              <a:buFont typeface="+mj-lt"/>
              <a:buAutoNum type="arabicPeriod"/>
            </a:pPr>
            <a:r>
              <a:rPr lang="en-GB" sz="700" b="1" dirty="0">
                <a:solidFill>
                  <a:srgbClr val="898B8E"/>
                </a:solidFill>
              </a:rPr>
              <a:t>Consultancy and training of EMS.</a:t>
            </a:r>
          </a:p>
        </p:txBody>
      </p:sp>
      <p:pic>
        <p:nvPicPr>
          <p:cNvPr id="5" name="Picture 4">
            <a:extLst>
              <a:ext uri="{FF2B5EF4-FFF2-40B4-BE49-F238E27FC236}">
                <a16:creationId xmlns:a16="http://schemas.microsoft.com/office/drawing/2014/main" id="{D05C2111-6863-FF7E-D5C7-0FF8053BA913}"/>
              </a:ext>
            </a:extLst>
          </p:cNvPr>
          <p:cNvPicPr>
            <a:picLocks noChangeAspect="1"/>
          </p:cNvPicPr>
          <p:nvPr/>
        </p:nvPicPr>
        <p:blipFill>
          <a:blip r:embed="rId3"/>
          <a:stretch>
            <a:fillRect/>
          </a:stretch>
        </p:blipFill>
        <p:spPr>
          <a:xfrm>
            <a:off x="82549" y="3403073"/>
            <a:ext cx="3697288" cy="985811"/>
          </a:xfrm>
          <a:prstGeom prst="rect">
            <a:avLst/>
          </a:prstGeom>
        </p:spPr>
      </p:pic>
      <p:pic>
        <p:nvPicPr>
          <p:cNvPr id="6" name="Picture 5">
            <a:extLst>
              <a:ext uri="{FF2B5EF4-FFF2-40B4-BE49-F238E27FC236}">
                <a16:creationId xmlns:a16="http://schemas.microsoft.com/office/drawing/2014/main" id="{40F66360-9446-8FF9-3E05-7B2234FF4647}"/>
              </a:ext>
            </a:extLst>
          </p:cNvPr>
          <p:cNvPicPr>
            <a:picLocks noChangeAspect="1"/>
          </p:cNvPicPr>
          <p:nvPr/>
        </p:nvPicPr>
        <p:blipFill rotWithShape="1">
          <a:blip r:embed="rId4"/>
          <a:srcRect l="24976" t="12283" r="11409" b="9442"/>
          <a:stretch/>
        </p:blipFill>
        <p:spPr>
          <a:xfrm>
            <a:off x="82549" y="1229032"/>
            <a:ext cx="3567477" cy="2117417"/>
          </a:xfrm>
          <a:prstGeom prst="rect">
            <a:avLst/>
          </a:prstGeom>
        </p:spPr>
      </p:pic>
    </p:spTree>
    <p:extLst>
      <p:ext uri="{BB962C8B-B14F-4D97-AF65-F5344CB8AC3E}">
        <p14:creationId xmlns:p14="http://schemas.microsoft.com/office/powerpoint/2010/main" val="892467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616F178-2C4C-3BAB-CE47-B0D363AE6E9D}"/>
              </a:ext>
            </a:extLst>
          </p:cNvPr>
          <p:cNvSpPr txBox="1"/>
          <p:nvPr/>
        </p:nvSpPr>
        <p:spPr>
          <a:xfrm>
            <a:off x="260149" y="382763"/>
            <a:ext cx="3785190" cy="400110"/>
          </a:xfrm>
          <a:prstGeom prst="rect">
            <a:avLst/>
          </a:prstGeom>
          <a:noFill/>
        </p:spPr>
        <p:txBody>
          <a:bodyPr wrap="square">
            <a:spAutoFit/>
          </a:bodyPr>
          <a:lstStyle/>
          <a:p>
            <a:r>
              <a:rPr lang="en-GB" sz="2000" b="1" dirty="0">
                <a:solidFill>
                  <a:schemeClr val="bg1"/>
                </a:solidFill>
                <a:latin typeface="+mj-lt"/>
              </a:rPr>
              <a:t>EMS performance</a:t>
            </a:r>
            <a:endParaRPr lang="en-US" sz="2000" b="1" dirty="0">
              <a:solidFill>
                <a:schemeClr val="bg1"/>
              </a:solidFill>
              <a:latin typeface="+mj-lt"/>
            </a:endParaRPr>
          </a:p>
        </p:txBody>
      </p:sp>
      <p:pic>
        <p:nvPicPr>
          <p:cNvPr id="3" name="Picture 2">
            <a:extLst>
              <a:ext uri="{FF2B5EF4-FFF2-40B4-BE49-F238E27FC236}">
                <a16:creationId xmlns:a16="http://schemas.microsoft.com/office/drawing/2014/main" id="{FEE1C8E0-0BCF-D8C8-EBE4-CDA4F6200F54}"/>
              </a:ext>
            </a:extLst>
          </p:cNvPr>
          <p:cNvPicPr>
            <a:picLocks noChangeAspect="1"/>
          </p:cNvPicPr>
          <p:nvPr/>
        </p:nvPicPr>
        <p:blipFill>
          <a:blip r:embed="rId3"/>
          <a:stretch>
            <a:fillRect/>
          </a:stretch>
        </p:blipFill>
        <p:spPr>
          <a:xfrm>
            <a:off x="260149" y="1220164"/>
            <a:ext cx="3991811" cy="2325738"/>
          </a:xfrm>
          <a:prstGeom prst="rect">
            <a:avLst/>
          </a:prstGeom>
        </p:spPr>
      </p:pic>
      <p:graphicFrame>
        <p:nvGraphicFramePr>
          <p:cNvPr id="2" name="Table 4">
            <a:extLst>
              <a:ext uri="{FF2B5EF4-FFF2-40B4-BE49-F238E27FC236}">
                <a16:creationId xmlns:a16="http://schemas.microsoft.com/office/drawing/2014/main" id="{A4353907-12C1-6F67-C3E8-A9D0FFCB7491}"/>
              </a:ext>
            </a:extLst>
          </p:cNvPr>
          <p:cNvGraphicFramePr>
            <a:graphicFrameLocks noGrp="1"/>
          </p:cNvGraphicFramePr>
          <p:nvPr>
            <p:extLst>
              <p:ext uri="{D42A27DB-BD31-4B8C-83A1-F6EECF244321}">
                <p14:modId xmlns:p14="http://schemas.microsoft.com/office/powerpoint/2010/main" val="59063573"/>
              </p:ext>
            </p:extLst>
          </p:nvPr>
        </p:nvGraphicFramePr>
        <p:xfrm>
          <a:off x="4488181" y="1422250"/>
          <a:ext cx="2895960" cy="3253296"/>
        </p:xfrm>
        <a:graphic>
          <a:graphicData uri="http://schemas.openxmlformats.org/drawingml/2006/table">
            <a:tbl>
              <a:tblPr firstRow="1" bandRow="1">
                <a:tableStyleId>{5C22544A-7EE6-4342-B048-85BDC9FD1C3A}</a:tableStyleId>
              </a:tblPr>
              <a:tblGrid>
                <a:gridCol w="2895960">
                  <a:extLst>
                    <a:ext uri="{9D8B030D-6E8A-4147-A177-3AD203B41FA5}">
                      <a16:colId xmlns:a16="http://schemas.microsoft.com/office/drawing/2014/main" val="3764085605"/>
                    </a:ext>
                  </a:extLst>
                </a:gridCol>
              </a:tblGrid>
              <a:tr h="406662">
                <a:tc>
                  <a:txBody>
                    <a:bodyPr/>
                    <a:lstStyle/>
                    <a:p>
                      <a:endParaRPr lang="en-US" dirty="0"/>
                    </a:p>
                  </a:txBody>
                  <a:tcPr>
                    <a:lnL w="12700" cmpd="sng">
                      <a:noFill/>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715226"/>
                  </a:ext>
                </a:extLst>
              </a:tr>
              <a:tr h="406662">
                <a:tc>
                  <a:txBody>
                    <a:bodyPr/>
                    <a:lstStyle/>
                    <a:p>
                      <a:endParaRPr lang="en-US"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0591531"/>
                  </a:ext>
                </a:extLst>
              </a:tr>
              <a:tr h="406662">
                <a:tc>
                  <a:txBody>
                    <a:bodyPr/>
                    <a:lstStyle/>
                    <a:p>
                      <a:endParaRPr lang="en-US"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3246135"/>
                  </a:ext>
                </a:extLst>
              </a:tr>
              <a:tr h="406662">
                <a:tc>
                  <a:txBody>
                    <a:bodyPr/>
                    <a:lstStyle/>
                    <a:p>
                      <a:endParaRPr lang="en-US"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0525576"/>
                  </a:ext>
                </a:extLst>
              </a:tr>
              <a:tr h="406662">
                <a:tc>
                  <a:txBody>
                    <a:bodyPr/>
                    <a:lstStyle/>
                    <a:p>
                      <a:endParaRPr lang="en-US"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3387202"/>
                  </a:ext>
                </a:extLst>
              </a:tr>
              <a:tr h="406662">
                <a:tc>
                  <a:txBody>
                    <a:bodyPr/>
                    <a:lstStyle/>
                    <a:p>
                      <a:endParaRPr lang="en-US"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1161496"/>
                  </a:ext>
                </a:extLst>
              </a:tr>
              <a:tr h="406662">
                <a:tc>
                  <a:txBody>
                    <a:bodyPr/>
                    <a:lstStyle/>
                    <a:p>
                      <a:endParaRPr lang="en-US"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8678709"/>
                  </a:ext>
                </a:extLst>
              </a:tr>
              <a:tr h="406662">
                <a:tc>
                  <a:txBody>
                    <a:bodyPr/>
                    <a:lstStyle/>
                    <a:p>
                      <a:endParaRPr lang="en-US"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5464187"/>
                  </a:ext>
                </a:extLst>
              </a:tr>
            </a:tbl>
          </a:graphicData>
        </a:graphic>
      </p:graphicFrame>
    </p:spTree>
    <p:extLst>
      <p:ext uri="{BB962C8B-B14F-4D97-AF65-F5344CB8AC3E}">
        <p14:creationId xmlns:p14="http://schemas.microsoft.com/office/powerpoint/2010/main" val="3657374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09F1-7917-5C03-196B-70C2EE9ACE63}"/>
              </a:ext>
            </a:extLst>
          </p:cNvPr>
          <p:cNvSpPr>
            <a:spLocks noGrp="1"/>
          </p:cNvSpPr>
          <p:nvPr>
            <p:ph type="title"/>
          </p:nvPr>
        </p:nvSpPr>
        <p:spPr>
          <a:xfrm>
            <a:off x="258470" y="231395"/>
            <a:ext cx="6098786" cy="665585"/>
          </a:xfrm>
        </p:spPr>
        <p:txBody>
          <a:bodyPr>
            <a:normAutofit/>
          </a:bodyPr>
          <a:lstStyle/>
          <a:p>
            <a:r>
              <a:rPr lang="en-GB" dirty="0">
                <a:solidFill>
                  <a:srgbClr val="75C044"/>
                </a:solidFill>
              </a:rPr>
              <a:t>Awareness</a:t>
            </a:r>
            <a:r>
              <a:rPr lang="en-GB" dirty="0"/>
              <a:t> </a:t>
            </a:r>
            <a:r>
              <a:rPr lang="en-GB" dirty="0">
                <a:solidFill>
                  <a:srgbClr val="75C044"/>
                </a:solidFill>
              </a:rPr>
              <a:t>performance</a:t>
            </a:r>
          </a:p>
        </p:txBody>
      </p:sp>
      <p:sp>
        <p:nvSpPr>
          <p:cNvPr id="7" name="TextBox 6">
            <a:extLst>
              <a:ext uri="{FF2B5EF4-FFF2-40B4-BE49-F238E27FC236}">
                <a16:creationId xmlns:a16="http://schemas.microsoft.com/office/drawing/2014/main" id="{4A4288F9-4426-9FF4-8C90-A8A0DBDB0FF4}"/>
              </a:ext>
            </a:extLst>
          </p:cNvPr>
          <p:cNvSpPr txBox="1"/>
          <p:nvPr/>
        </p:nvSpPr>
        <p:spPr>
          <a:xfrm>
            <a:off x="3341717" y="1173807"/>
            <a:ext cx="4067694" cy="3708708"/>
          </a:xfrm>
          <a:prstGeom prst="rect">
            <a:avLst/>
          </a:prstGeom>
          <a:noFill/>
        </p:spPr>
        <p:txBody>
          <a:bodyPr wrap="square" lIns="0" tIns="0" rIns="0" bIns="0" rtlCol="0">
            <a:spAutoFit/>
          </a:bodyPr>
          <a:lstStyle/>
          <a:p>
            <a:pPr>
              <a:spcAft>
                <a:spcPts val="600"/>
              </a:spcAft>
            </a:pPr>
            <a:r>
              <a:rPr lang="en-GB" sz="700" dirty="0">
                <a:solidFill>
                  <a:srgbClr val="898B8E"/>
                </a:solidFill>
              </a:rPr>
              <a:t>Our aim in the pre-hospital phase is for </a:t>
            </a:r>
            <a:r>
              <a:rPr lang="en-GB" sz="700" b="1" dirty="0">
                <a:solidFill>
                  <a:srgbClr val="C00000"/>
                </a:solidFill>
              </a:rPr>
              <a:t>stroke patients to only be admitted to stroke-ready hospitals</a:t>
            </a:r>
            <a:r>
              <a:rPr lang="en-GB" sz="700" b="1" dirty="0">
                <a:solidFill>
                  <a:srgbClr val="898B8E"/>
                </a:solidFill>
              </a:rPr>
              <a:t> </a:t>
            </a:r>
            <a:r>
              <a:rPr lang="en-GB" sz="700" dirty="0">
                <a:solidFill>
                  <a:srgbClr val="898B8E"/>
                </a:solidFill>
              </a:rPr>
              <a:t>and for patients to arrive </a:t>
            </a:r>
            <a:r>
              <a:rPr lang="en-GB" sz="700" b="1" dirty="0">
                <a:solidFill>
                  <a:srgbClr val="C00000"/>
                </a:solidFill>
              </a:rPr>
              <a:t>as fast as possible after onset of their symptoms</a:t>
            </a:r>
            <a:r>
              <a:rPr lang="en-GB" sz="700" dirty="0">
                <a:solidFill>
                  <a:srgbClr val="898B8E"/>
                </a:solidFill>
              </a:rPr>
              <a:t>.</a:t>
            </a:r>
          </a:p>
          <a:p>
            <a:pPr>
              <a:spcAft>
                <a:spcPts val="600"/>
              </a:spcAft>
            </a:pPr>
            <a:r>
              <a:rPr lang="en-GB" sz="700" dirty="0">
                <a:solidFill>
                  <a:srgbClr val="898B8E"/>
                </a:solidFill>
              </a:rPr>
              <a:t>Experience has shown that to achieve this we need </a:t>
            </a:r>
            <a:r>
              <a:rPr lang="en-GB" sz="700" b="1" dirty="0">
                <a:solidFill>
                  <a:srgbClr val="C00000"/>
                </a:solidFill>
              </a:rPr>
              <a:t>more patients to arrive by ambulance</a:t>
            </a:r>
            <a:r>
              <a:rPr lang="en-GB" sz="700" dirty="0">
                <a:solidFill>
                  <a:srgbClr val="898B8E"/>
                </a:solidFill>
              </a:rPr>
              <a:t>. Arriving by ambulance reduces the risk of patients being incorrectly triaged, resulting in time wasted  waiting in the ED waiting room</a:t>
            </a:r>
            <a:r>
              <a:rPr lang="en-GB" sz="700" dirty="0"/>
              <a:t>. </a:t>
            </a:r>
            <a:r>
              <a:rPr lang="en-ZA" sz="700" dirty="0">
                <a:solidFill>
                  <a:schemeClr val="tx2"/>
                </a:solidFill>
                <a:effectLst/>
              </a:rPr>
              <a:t>A recent survey showed that 53% of stroke patients who did not come to hospital by ambulance chose a hospital that was nearest to them and not one that was stroke ready.</a:t>
            </a:r>
          </a:p>
          <a:p>
            <a:pPr>
              <a:spcAft>
                <a:spcPts val="600"/>
              </a:spcAft>
            </a:pPr>
            <a:r>
              <a:rPr lang="en-GB" sz="700" dirty="0">
                <a:solidFill>
                  <a:srgbClr val="898B8E"/>
                </a:solidFill>
              </a:rPr>
              <a:t>If EMS companies are trained on which hospitals are stroke ready, the likelihood of patients being admitted to the most appropriate hospital instead of the closest hospital increases.</a:t>
            </a:r>
          </a:p>
          <a:p>
            <a:pPr>
              <a:spcAft>
                <a:spcPts val="600"/>
              </a:spcAft>
            </a:pPr>
            <a:r>
              <a:rPr lang="en-GB" sz="700" dirty="0">
                <a:solidFill>
                  <a:srgbClr val="898B8E"/>
                </a:solidFill>
              </a:rPr>
              <a:t>To achieve this, we need to improve population awareness on the following topics:</a:t>
            </a:r>
          </a:p>
          <a:p>
            <a:pPr marL="171450" indent="-171450">
              <a:spcAft>
                <a:spcPts val="600"/>
              </a:spcAft>
              <a:buFont typeface="Arial" panose="020B0604020202020204" pitchFamily="34" charset="0"/>
              <a:buChar char="•"/>
            </a:pPr>
            <a:r>
              <a:rPr lang="en-GB" sz="700" b="1" dirty="0">
                <a:solidFill>
                  <a:srgbClr val="898B8E"/>
                </a:solidFill>
              </a:rPr>
              <a:t>Recognition that their symptoms are stroke symptoms</a:t>
            </a:r>
            <a:r>
              <a:rPr lang="en-GB" sz="700" dirty="0">
                <a:solidFill>
                  <a:srgbClr val="898B8E"/>
                </a:solidFill>
              </a:rPr>
              <a:t>. (As low as 23% Malaysia, 23% Italy, 44% Poland*)</a:t>
            </a:r>
          </a:p>
          <a:p>
            <a:pPr marL="171450" indent="-171450">
              <a:spcAft>
                <a:spcPts val="600"/>
              </a:spcAft>
              <a:buFont typeface="Arial" panose="020B0604020202020204" pitchFamily="34" charset="0"/>
              <a:buChar char="•"/>
            </a:pPr>
            <a:r>
              <a:rPr lang="en-GB" sz="700" b="1" dirty="0">
                <a:solidFill>
                  <a:srgbClr val="898B8E"/>
                </a:solidFill>
              </a:rPr>
              <a:t>Need to call an ambulance </a:t>
            </a:r>
            <a:r>
              <a:rPr lang="en-GB" sz="700" dirty="0">
                <a:solidFill>
                  <a:srgbClr val="898B8E"/>
                </a:solidFill>
              </a:rPr>
              <a:t>(Ambulance use as low as 31% Malaysia, 58% Italy, 80% Poland*)</a:t>
            </a:r>
          </a:p>
          <a:p>
            <a:pPr marL="171450" indent="-171450">
              <a:spcAft>
                <a:spcPts val="600"/>
              </a:spcAft>
              <a:buFont typeface="Arial" panose="020B0604020202020204" pitchFamily="34" charset="0"/>
              <a:buChar char="•"/>
            </a:pPr>
            <a:r>
              <a:rPr lang="en-GB" sz="700" b="1" dirty="0">
                <a:solidFill>
                  <a:srgbClr val="898B8E"/>
                </a:solidFill>
              </a:rPr>
              <a:t>Emergency number to call </a:t>
            </a:r>
            <a:r>
              <a:rPr lang="en-GB" sz="700" dirty="0">
                <a:solidFill>
                  <a:srgbClr val="898B8E"/>
                </a:solidFill>
              </a:rPr>
              <a:t>(Only 32% Malaysia knew the correct number, 79% Poland*)</a:t>
            </a:r>
          </a:p>
          <a:p>
            <a:pPr marL="171450" indent="-171450">
              <a:spcAft>
                <a:spcPts val="600"/>
              </a:spcAft>
              <a:buFont typeface="Arial" panose="020B0604020202020204" pitchFamily="34" charset="0"/>
              <a:buChar char="•"/>
            </a:pPr>
            <a:r>
              <a:rPr lang="en-GB" sz="700" dirty="0">
                <a:solidFill>
                  <a:srgbClr val="898B8E"/>
                </a:solidFill>
              </a:rPr>
              <a:t>We need to educate not only the stroke patients but </a:t>
            </a:r>
            <a:r>
              <a:rPr lang="en-GB" sz="700" b="1" dirty="0">
                <a:solidFill>
                  <a:srgbClr val="898B8E"/>
                </a:solidFill>
              </a:rPr>
              <a:t>also their close friends and relatives</a:t>
            </a:r>
            <a:r>
              <a:rPr lang="en-GB" sz="700" dirty="0">
                <a:solidFill>
                  <a:srgbClr val="898B8E"/>
                </a:solidFill>
              </a:rPr>
              <a:t>. (69% called a relative first, only 11% gave the correct advice. In Poland 68% gave the correct advice*) </a:t>
            </a:r>
          </a:p>
          <a:p>
            <a:pPr>
              <a:spcAft>
                <a:spcPts val="600"/>
              </a:spcAft>
            </a:pPr>
            <a:endParaRPr lang="en-GB" sz="700" b="1" dirty="0">
              <a:solidFill>
                <a:srgbClr val="898B8E"/>
              </a:solidFill>
            </a:endParaRPr>
          </a:p>
          <a:p>
            <a:pPr>
              <a:spcAft>
                <a:spcPts val="600"/>
              </a:spcAft>
            </a:pPr>
            <a:r>
              <a:rPr lang="en-GB" sz="700" b="1" dirty="0">
                <a:solidFill>
                  <a:srgbClr val="75C044"/>
                </a:solidFill>
              </a:rPr>
              <a:t>Discussion points:</a:t>
            </a:r>
          </a:p>
          <a:p>
            <a:pPr marL="228600" indent="-228600">
              <a:spcAft>
                <a:spcPts val="600"/>
              </a:spcAft>
              <a:buFont typeface="+mj-lt"/>
              <a:buAutoNum type="arabicPeriod"/>
            </a:pPr>
            <a:r>
              <a:rPr lang="en-GB" sz="700" dirty="0">
                <a:solidFill>
                  <a:srgbClr val="898B8E"/>
                </a:solidFill>
              </a:rPr>
              <a:t>Introduction of the FAST Heroes Coordinator. </a:t>
            </a:r>
          </a:p>
          <a:p>
            <a:pPr marL="228600" indent="-228600">
              <a:spcAft>
                <a:spcPts val="600"/>
              </a:spcAft>
              <a:buFont typeface="+mj-lt"/>
              <a:buAutoNum type="arabicPeriod"/>
            </a:pPr>
            <a:r>
              <a:rPr lang="en-GB" sz="700" dirty="0">
                <a:solidFill>
                  <a:srgbClr val="898B8E"/>
                </a:solidFill>
              </a:rPr>
              <a:t>Process of FAST Implementation. </a:t>
            </a:r>
          </a:p>
          <a:p>
            <a:pPr marL="228600" indent="-228600">
              <a:spcAft>
                <a:spcPts val="600"/>
              </a:spcAft>
              <a:buFont typeface="+mj-lt"/>
              <a:buAutoNum type="arabicPeriod"/>
            </a:pPr>
            <a:r>
              <a:rPr lang="en-GB" sz="700" dirty="0">
                <a:solidFill>
                  <a:srgbClr val="898B8E"/>
                </a:solidFill>
              </a:rPr>
              <a:t>Formula for determining the target number of kids to be trained.</a:t>
            </a:r>
          </a:p>
          <a:p>
            <a:pPr marL="228600" indent="-228600">
              <a:spcAft>
                <a:spcPts val="600"/>
              </a:spcAft>
              <a:buFont typeface="+mj-lt"/>
              <a:buAutoNum type="arabicPeriod"/>
            </a:pPr>
            <a:r>
              <a:rPr lang="en-GB" sz="700" dirty="0">
                <a:solidFill>
                  <a:srgbClr val="898B8E"/>
                </a:solidFill>
              </a:rPr>
              <a:t>How to involve more schools.</a:t>
            </a:r>
          </a:p>
          <a:p>
            <a:pPr marL="228600" indent="-228600">
              <a:spcAft>
                <a:spcPts val="600"/>
              </a:spcAft>
              <a:buFont typeface="+mj-lt"/>
              <a:buAutoNum type="arabicPeriod"/>
            </a:pPr>
            <a:r>
              <a:rPr lang="en-GB" sz="700" dirty="0">
                <a:solidFill>
                  <a:srgbClr val="898B8E"/>
                </a:solidFill>
              </a:rPr>
              <a:t>Involving the local authorities such as the Mayor or local municipality to assist in school recruitment. </a:t>
            </a:r>
          </a:p>
          <a:p>
            <a:pPr marL="228600" indent="-228600">
              <a:spcAft>
                <a:spcPts val="600"/>
              </a:spcAft>
              <a:buFont typeface="+mj-lt"/>
              <a:buAutoNum type="arabicPeriod"/>
            </a:pPr>
            <a:r>
              <a:rPr lang="en-GB" sz="700" dirty="0">
                <a:solidFill>
                  <a:srgbClr val="898B8E"/>
                </a:solidFill>
              </a:rPr>
              <a:t>How hospital and EMS staff can assist with enrolling more schools. </a:t>
            </a:r>
          </a:p>
          <a:p>
            <a:pPr marL="228600" indent="-228600">
              <a:spcAft>
                <a:spcPts val="600"/>
              </a:spcAft>
              <a:buFont typeface="+mj-lt"/>
              <a:buAutoNum type="arabicPeriod"/>
            </a:pPr>
            <a:r>
              <a:rPr lang="en-GB" sz="700" dirty="0">
                <a:solidFill>
                  <a:srgbClr val="898B8E"/>
                </a:solidFill>
              </a:rPr>
              <a:t>How hospitals and EMS staff can get involved in the implementation of FAST Heroes. </a:t>
            </a:r>
          </a:p>
        </p:txBody>
      </p:sp>
      <p:sp>
        <p:nvSpPr>
          <p:cNvPr id="10" name="TextBox 9">
            <a:extLst>
              <a:ext uri="{FF2B5EF4-FFF2-40B4-BE49-F238E27FC236}">
                <a16:creationId xmlns:a16="http://schemas.microsoft.com/office/drawing/2014/main" id="{1E2B2DBB-9E05-F3A9-9084-44DE0319425F}"/>
              </a:ext>
            </a:extLst>
          </p:cNvPr>
          <p:cNvSpPr txBox="1"/>
          <p:nvPr/>
        </p:nvSpPr>
        <p:spPr>
          <a:xfrm>
            <a:off x="3307863" y="3166300"/>
            <a:ext cx="3785062" cy="169277"/>
          </a:xfrm>
          <a:prstGeom prst="rect">
            <a:avLst/>
          </a:prstGeom>
          <a:noFill/>
        </p:spPr>
        <p:txBody>
          <a:bodyPr wrap="square">
            <a:spAutoFit/>
          </a:bodyPr>
          <a:lstStyle/>
          <a:p>
            <a:r>
              <a:rPr lang="en-GB" sz="500" dirty="0">
                <a:solidFill>
                  <a:srgbClr val="898B8E"/>
                </a:solidFill>
              </a:rPr>
              <a:t>*Polish results are after implementation of FAST Heroes</a:t>
            </a:r>
            <a:endParaRPr lang="en-US" sz="1200" dirty="0"/>
          </a:p>
        </p:txBody>
      </p:sp>
      <p:pic>
        <p:nvPicPr>
          <p:cNvPr id="12" name="Picture 11">
            <a:extLst>
              <a:ext uri="{FF2B5EF4-FFF2-40B4-BE49-F238E27FC236}">
                <a16:creationId xmlns:a16="http://schemas.microsoft.com/office/drawing/2014/main" id="{4FD38A5B-C146-D134-2296-8DACB74CC369}"/>
              </a:ext>
            </a:extLst>
          </p:cNvPr>
          <p:cNvPicPr>
            <a:picLocks noChangeAspect="1"/>
          </p:cNvPicPr>
          <p:nvPr/>
        </p:nvPicPr>
        <p:blipFill>
          <a:blip r:embed="rId3"/>
          <a:stretch>
            <a:fillRect/>
          </a:stretch>
        </p:blipFill>
        <p:spPr>
          <a:xfrm>
            <a:off x="45767" y="3736924"/>
            <a:ext cx="3136670" cy="707844"/>
          </a:xfrm>
          <a:prstGeom prst="rect">
            <a:avLst/>
          </a:prstGeom>
        </p:spPr>
      </p:pic>
      <p:pic>
        <p:nvPicPr>
          <p:cNvPr id="4" name="Picture 3">
            <a:extLst>
              <a:ext uri="{FF2B5EF4-FFF2-40B4-BE49-F238E27FC236}">
                <a16:creationId xmlns:a16="http://schemas.microsoft.com/office/drawing/2014/main" id="{060F9F0E-D375-95D0-868A-A5C539788DA7}"/>
              </a:ext>
            </a:extLst>
          </p:cNvPr>
          <p:cNvPicPr>
            <a:picLocks noChangeAspect="1"/>
          </p:cNvPicPr>
          <p:nvPr/>
        </p:nvPicPr>
        <p:blipFill>
          <a:blip r:embed="rId4"/>
          <a:stretch>
            <a:fillRect/>
          </a:stretch>
        </p:blipFill>
        <p:spPr>
          <a:xfrm>
            <a:off x="150264" y="1185928"/>
            <a:ext cx="3032173" cy="2273791"/>
          </a:xfrm>
          <a:prstGeom prst="rect">
            <a:avLst/>
          </a:prstGeom>
        </p:spPr>
      </p:pic>
    </p:spTree>
    <p:extLst>
      <p:ext uri="{BB962C8B-B14F-4D97-AF65-F5344CB8AC3E}">
        <p14:creationId xmlns:p14="http://schemas.microsoft.com/office/powerpoint/2010/main" val="2662825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B2B0CA-2992-816C-A19F-7A36CADDEB02}"/>
              </a:ext>
            </a:extLst>
          </p:cNvPr>
          <p:cNvSpPr txBox="1"/>
          <p:nvPr/>
        </p:nvSpPr>
        <p:spPr>
          <a:xfrm>
            <a:off x="260149" y="325670"/>
            <a:ext cx="5925205" cy="400110"/>
          </a:xfrm>
          <a:prstGeom prst="rect">
            <a:avLst/>
          </a:prstGeom>
          <a:noFill/>
        </p:spPr>
        <p:txBody>
          <a:bodyPr wrap="square" rtlCol="0">
            <a:spAutoFit/>
          </a:bodyPr>
          <a:lstStyle/>
          <a:p>
            <a:r>
              <a:rPr lang="en-US" sz="2000" b="1" dirty="0">
                <a:solidFill>
                  <a:schemeClr val="bg1"/>
                </a:solidFill>
                <a:latin typeface="+mj-lt"/>
              </a:rPr>
              <a:t>Current FAST Heroes activities &amp; achievements</a:t>
            </a:r>
          </a:p>
        </p:txBody>
      </p:sp>
      <p:graphicFrame>
        <p:nvGraphicFramePr>
          <p:cNvPr id="2" name="Table 4">
            <a:extLst>
              <a:ext uri="{FF2B5EF4-FFF2-40B4-BE49-F238E27FC236}">
                <a16:creationId xmlns:a16="http://schemas.microsoft.com/office/drawing/2014/main" id="{2CCE08FC-02E4-CC01-7112-2406922C048B}"/>
              </a:ext>
            </a:extLst>
          </p:cNvPr>
          <p:cNvGraphicFramePr>
            <a:graphicFrameLocks noGrp="1"/>
          </p:cNvGraphicFramePr>
          <p:nvPr>
            <p:extLst>
              <p:ext uri="{D42A27DB-BD31-4B8C-83A1-F6EECF244321}">
                <p14:modId xmlns:p14="http://schemas.microsoft.com/office/powerpoint/2010/main" val="3603026378"/>
              </p:ext>
            </p:extLst>
          </p:nvPr>
        </p:nvGraphicFramePr>
        <p:xfrm>
          <a:off x="4488181" y="1422250"/>
          <a:ext cx="2895960" cy="3253296"/>
        </p:xfrm>
        <a:graphic>
          <a:graphicData uri="http://schemas.openxmlformats.org/drawingml/2006/table">
            <a:tbl>
              <a:tblPr firstRow="1" bandRow="1">
                <a:tableStyleId>{5C22544A-7EE6-4342-B048-85BDC9FD1C3A}</a:tableStyleId>
              </a:tblPr>
              <a:tblGrid>
                <a:gridCol w="2895960">
                  <a:extLst>
                    <a:ext uri="{9D8B030D-6E8A-4147-A177-3AD203B41FA5}">
                      <a16:colId xmlns:a16="http://schemas.microsoft.com/office/drawing/2014/main" val="3764085605"/>
                    </a:ext>
                  </a:extLst>
                </a:gridCol>
              </a:tblGrid>
              <a:tr h="406662">
                <a:tc>
                  <a:txBody>
                    <a:bodyPr/>
                    <a:lstStyle/>
                    <a:p>
                      <a:endParaRPr lang="en-US" dirty="0"/>
                    </a:p>
                  </a:txBody>
                  <a:tcPr>
                    <a:lnL w="12700" cmpd="sng">
                      <a:noFill/>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715226"/>
                  </a:ext>
                </a:extLst>
              </a:tr>
              <a:tr h="406662">
                <a:tc>
                  <a:txBody>
                    <a:bodyPr/>
                    <a:lstStyle/>
                    <a:p>
                      <a:endParaRPr lang="en-US"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0591531"/>
                  </a:ext>
                </a:extLst>
              </a:tr>
              <a:tr h="406662">
                <a:tc>
                  <a:txBody>
                    <a:bodyPr/>
                    <a:lstStyle/>
                    <a:p>
                      <a:endParaRPr lang="en-US"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3246135"/>
                  </a:ext>
                </a:extLst>
              </a:tr>
              <a:tr h="406662">
                <a:tc>
                  <a:txBody>
                    <a:bodyPr/>
                    <a:lstStyle/>
                    <a:p>
                      <a:endParaRPr lang="en-US"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0525576"/>
                  </a:ext>
                </a:extLst>
              </a:tr>
              <a:tr h="406662">
                <a:tc>
                  <a:txBody>
                    <a:bodyPr/>
                    <a:lstStyle/>
                    <a:p>
                      <a:endParaRPr lang="en-US"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3387202"/>
                  </a:ext>
                </a:extLst>
              </a:tr>
              <a:tr h="406662">
                <a:tc>
                  <a:txBody>
                    <a:bodyPr/>
                    <a:lstStyle/>
                    <a:p>
                      <a:endParaRPr lang="en-US"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1161496"/>
                  </a:ext>
                </a:extLst>
              </a:tr>
              <a:tr h="406662">
                <a:tc>
                  <a:txBody>
                    <a:bodyPr/>
                    <a:lstStyle/>
                    <a:p>
                      <a:endParaRPr lang="en-US"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8678709"/>
                  </a:ext>
                </a:extLst>
              </a:tr>
              <a:tr h="406662">
                <a:tc>
                  <a:txBody>
                    <a:bodyPr/>
                    <a:lstStyle/>
                    <a:p>
                      <a:endParaRPr lang="en-US"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5464187"/>
                  </a:ext>
                </a:extLst>
              </a:tr>
            </a:tbl>
          </a:graphicData>
        </a:graphic>
      </p:graphicFrame>
    </p:spTree>
    <p:extLst>
      <p:ext uri="{BB962C8B-B14F-4D97-AF65-F5344CB8AC3E}">
        <p14:creationId xmlns:p14="http://schemas.microsoft.com/office/powerpoint/2010/main" val="274261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09F1-7917-5C03-196B-70C2EE9ACE63}"/>
              </a:ext>
            </a:extLst>
          </p:cNvPr>
          <p:cNvSpPr>
            <a:spLocks noGrp="1"/>
          </p:cNvSpPr>
          <p:nvPr>
            <p:ph type="title"/>
          </p:nvPr>
        </p:nvSpPr>
        <p:spPr>
          <a:xfrm>
            <a:off x="258470" y="231395"/>
            <a:ext cx="6098786" cy="665585"/>
          </a:xfrm>
        </p:spPr>
        <p:txBody>
          <a:bodyPr>
            <a:normAutofit/>
          </a:bodyPr>
          <a:lstStyle/>
          <a:p>
            <a:r>
              <a:rPr lang="en-GB" dirty="0">
                <a:solidFill>
                  <a:srgbClr val="75C044"/>
                </a:solidFill>
              </a:rPr>
              <a:t>Angels Mangaung</a:t>
            </a:r>
            <a:br>
              <a:rPr lang="en-GB" dirty="0"/>
            </a:br>
            <a:r>
              <a:rPr lang="en-GB" dirty="0"/>
              <a:t>Regional action plan</a:t>
            </a:r>
          </a:p>
        </p:txBody>
      </p:sp>
      <p:graphicFrame>
        <p:nvGraphicFramePr>
          <p:cNvPr id="5" name="Table 4">
            <a:extLst>
              <a:ext uri="{FF2B5EF4-FFF2-40B4-BE49-F238E27FC236}">
                <a16:creationId xmlns:a16="http://schemas.microsoft.com/office/drawing/2014/main" id="{E3A65082-2282-C591-4DBB-F6FFD812DE94}"/>
              </a:ext>
            </a:extLst>
          </p:cNvPr>
          <p:cNvGraphicFramePr>
            <a:graphicFrameLocks noGrp="1"/>
          </p:cNvGraphicFramePr>
          <p:nvPr>
            <p:extLst>
              <p:ext uri="{D42A27DB-BD31-4B8C-83A1-F6EECF244321}">
                <p14:modId xmlns:p14="http://schemas.microsoft.com/office/powerpoint/2010/main" val="2635709699"/>
              </p:ext>
            </p:extLst>
          </p:nvPr>
        </p:nvGraphicFramePr>
        <p:xfrm>
          <a:off x="243852" y="1323190"/>
          <a:ext cx="7069105" cy="3364159"/>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3764085605"/>
                    </a:ext>
                  </a:extLst>
                </a:gridCol>
                <a:gridCol w="3045745">
                  <a:extLst>
                    <a:ext uri="{9D8B030D-6E8A-4147-A177-3AD203B41FA5}">
                      <a16:colId xmlns:a16="http://schemas.microsoft.com/office/drawing/2014/main" val="1070494077"/>
                    </a:ext>
                  </a:extLst>
                </a:gridCol>
                <a:gridCol w="1188720">
                  <a:extLst>
                    <a:ext uri="{9D8B030D-6E8A-4147-A177-3AD203B41FA5}">
                      <a16:colId xmlns:a16="http://schemas.microsoft.com/office/drawing/2014/main" val="2865505498"/>
                    </a:ext>
                  </a:extLst>
                </a:gridCol>
                <a:gridCol w="1188720">
                  <a:extLst>
                    <a:ext uri="{9D8B030D-6E8A-4147-A177-3AD203B41FA5}">
                      <a16:colId xmlns:a16="http://schemas.microsoft.com/office/drawing/2014/main" val="1833069814"/>
                    </a:ext>
                  </a:extLst>
                </a:gridCol>
              </a:tblGrid>
              <a:tr h="406662">
                <a:tc>
                  <a:txBody>
                    <a:bodyPr/>
                    <a:lstStyle/>
                    <a:p>
                      <a:r>
                        <a:rPr lang="en-US" dirty="0"/>
                        <a:t>Area for improvement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r>
                        <a:rPr lang="en-US" dirty="0"/>
                        <a:t>Action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r>
                        <a:rPr lang="en-US" dirty="0"/>
                        <a:t>Due date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r>
                        <a:rPr lang="en-US" dirty="0"/>
                        <a:t>Involved</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01715226"/>
                  </a:ext>
                </a:extLst>
              </a:tr>
              <a:tr h="406662">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0591531"/>
                  </a:ext>
                </a:extLst>
              </a:tr>
              <a:tr h="406662">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3246135"/>
                  </a:ext>
                </a:extLst>
              </a:tr>
              <a:tr h="406662">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0525576"/>
                  </a:ext>
                </a:extLst>
              </a:tr>
              <a:tr h="406662">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3387202"/>
                  </a:ext>
                </a:extLst>
              </a:tr>
              <a:tr h="406662">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1161496"/>
                  </a:ext>
                </a:extLst>
              </a:tr>
              <a:tr h="406662">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8678709"/>
                  </a:ext>
                </a:extLst>
              </a:tr>
              <a:tr h="406662">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5464187"/>
                  </a:ext>
                </a:extLst>
              </a:tr>
            </a:tbl>
          </a:graphicData>
        </a:graphic>
      </p:graphicFrame>
    </p:spTree>
    <p:extLst>
      <p:ext uri="{BB962C8B-B14F-4D97-AF65-F5344CB8AC3E}">
        <p14:creationId xmlns:p14="http://schemas.microsoft.com/office/powerpoint/2010/main" val="1051376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B58B58-1F28-DBE2-BD29-F8AD304298C2}"/>
              </a:ext>
            </a:extLst>
          </p:cNvPr>
          <p:cNvSpPr>
            <a:spLocks noGrp="1"/>
          </p:cNvSpPr>
          <p:nvPr>
            <p:ph type="title"/>
          </p:nvPr>
        </p:nvSpPr>
        <p:spPr/>
        <p:txBody>
          <a:bodyPr/>
          <a:lstStyle/>
          <a:p>
            <a:r>
              <a:rPr lang="en-GB" dirty="0"/>
              <a:t>Regional action plan</a:t>
            </a:r>
          </a:p>
        </p:txBody>
      </p:sp>
      <p:graphicFrame>
        <p:nvGraphicFramePr>
          <p:cNvPr id="6" name="Table 5">
            <a:extLst>
              <a:ext uri="{FF2B5EF4-FFF2-40B4-BE49-F238E27FC236}">
                <a16:creationId xmlns:a16="http://schemas.microsoft.com/office/drawing/2014/main" id="{52852CE4-E8C8-E4E0-56D0-470F2EB5784E}"/>
              </a:ext>
            </a:extLst>
          </p:cNvPr>
          <p:cNvGraphicFramePr>
            <a:graphicFrameLocks noGrp="1"/>
          </p:cNvGraphicFramePr>
          <p:nvPr>
            <p:extLst>
              <p:ext uri="{D42A27DB-BD31-4B8C-83A1-F6EECF244321}">
                <p14:modId xmlns:p14="http://schemas.microsoft.com/office/powerpoint/2010/main" val="415478110"/>
              </p:ext>
            </p:extLst>
          </p:nvPr>
        </p:nvGraphicFramePr>
        <p:xfrm>
          <a:off x="243852" y="1323190"/>
          <a:ext cx="7069105" cy="3364159"/>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3764085605"/>
                    </a:ext>
                  </a:extLst>
                </a:gridCol>
                <a:gridCol w="3045745">
                  <a:extLst>
                    <a:ext uri="{9D8B030D-6E8A-4147-A177-3AD203B41FA5}">
                      <a16:colId xmlns:a16="http://schemas.microsoft.com/office/drawing/2014/main" val="1070494077"/>
                    </a:ext>
                  </a:extLst>
                </a:gridCol>
                <a:gridCol w="1188720">
                  <a:extLst>
                    <a:ext uri="{9D8B030D-6E8A-4147-A177-3AD203B41FA5}">
                      <a16:colId xmlns:a16="http://schemas.microsoft.com/office/drawing/2014/main" val="2865505498"/>
                    </a:ext>
                  </a:extLst>
                </a:gridCol>
                <a:gridCol w="1188720">
                  <a:extLst>
                    <a:ext uri="{9D8B030D-6E8A-4147-A177-3AD203B41FA5}">
                      <a16:colId xmlns:a16="http://schemas.microsoft.com/office/drawing/2014/main" val="1833069814"/>
                    </a:ext>
                  </a:extLst>
                </a:gridCol>
              </a:tblGrid>
              <a:tr h="406662">
                <a:tc>
                  <a:txBody>
                    <a:bodyPr/>
                    <a:lstStyle/>
                    <a:p>
                      <a:r>
                        <a:rPr lang="en-US" dirty="0"/>
                        <a:t>Area for improvement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r>
                        <a:rPr lang="en-US" dirty="0"/>
                        <a:t>Action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r>
                        <a:rPr lang="en-US" dirty="0"/>
                        <a:t>Due date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r>
                        <a:rPr lang="en-US" dirty="0"/>
                        <a:t>Involved</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01715226"/>
                  </a:ext>
                </a:extLst>
              </a:tr>
              <a:tr h="406662">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0591531"/>
                  </a:ext>
                </a:extLst>
              </a:tr>
              <a:tr h="406662">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3246135"/>
                  </a:ext>
                </a:extLst>
              </a:tr>
              <a:tr h="406662">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0525576"/>
                  </a:ext>
                </a:extLst>
              </a:tr>
              <a:tr h="406662">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3387202"/>
                  </a:ext>
                </a:extLst>
              </a:tr>
              <a:tr h="406662">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1161496"/>
                  </a:ext>
                </a:extLst>
              </a:tr>
              <a:tr h="406662">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8678709"/>
                  </a:ext>
                </a:extLst>
              </a:tr>
              <a:tr h="406662">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5464187"/>
                  </a:ext>
                </a:extLst>
              </a:tr>
            </a:tbl>
          </a:graphicData>
        </a:graphic>
      </p:graphicFrame>
    </p:spTree>
    <p:extLst>
      <p:ext uri="{BB962C8B-B14F-4D97-AF65-F5344CB8AC3E}">
        <p14:creationId xmlns:p14="http://schemas.microsoft.com/office/powerpoint/2010/main" val="3717697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336906-C0C6-5215-289B-3B00854DA615}"/>
              </a:ext>
            </a:extLst>
          </p:cNvPr>
          <p:cNvSpPr>
            <a:spLocks noGrp="1"/>
          </p:cNvSpPr>
          <p:nvPr>
            <p:ph type="title"/>
          </p:nvPr>
        </p:nvSpPr>
        <p:spPr/>
        <p:txBody>
          <a:bodyPr/>
          <a:lstStyle/>
          <a:p>
            <a:endParaRPr lang="en-GB"/>
          </a:p>
        </p:txBody>
      </p:sp>
      <p:pic>
        <p:nvPicPr>
          <p:cNvPr id="2" name="Content Placeholder 48">
            <a:extLst>
              <a:ext uri="{FF2B5EF4-FFF2-40B4-BE49-F238E27FC236}">
                <a16:creationId xmlns:a16="http://schemas.microsoft.com/office/drawing/2014/main" id="{6C82F695-998B-8B2D-ECFD-BB4EF5B761D1}"/>
              </a:ext>
            </a:extLst>
          </p:cNvPr>
          <p:cNvPicPr>
            <a:picLocks noChangeAspect="1"/>
          </p:cNvPicPr>
          <p:nvPr/>
        </p:nvPicPr>
        <p:blipFill>
          <a:blip r:embed="rId3"/>
          <a:stretch>
            <a:fillRect/>
          </a:stretch>
        </p:blipFill>
        <p:spPr>
          <a:xfrm>
            <a:off x="6270826" y="231395"/>
            <a:ext cx="1028700" cy="1041400"/>
          </a:xfrm>
          <a:prstGeom prst="rect">
            <a:avLst/>
          </a:prstGeom>
        </p:spPr>
      </p:pic>
      <p:graphicFrame>
        <p:nvGraphicFramePr>
          <p:cNvPr id="5" name="Table 4">
            <a:extLst>
              <a:ext uri="{FF2B5EF4-FFF2-40B4-BE49-F238E27FC236}">
                <a16:creationId xmlns:a16="http://schemas.microsoft.com/office/drawing/2014/main" id="{249C074B-8B8A-2D86-632F-64438F4A5A35}"/>
              </a:ext>
            </a:extLst>
          </p:cNvPr>
          <p:cNvGraphicFramePr>
            <a:graphicFrameLocks noGrp="1"/>
          </p:cNvGraphicFramePr>
          <p:nvPr>
            <p:extLst>
              <p:ext uri="{D42A27DB-BD31-4B8C-83A1-F6EECF244321}">
                <p14:modId xmlns:p14="http://schemas.microsoft.com/office/powerpoint/2010/main" val="4284921781"/>
              </p:ext>
            </p:extLst>
          </p:nvPr>
        </p:nvGraphicFramePr>
        <p:xfrm>
          <a:off x="258471" y="1422250"/>
          <a:ext cx="7041056" cy="3253296"/>
        </p:xfrm>
        <a:graphic>
          <a:graphicData uri="http://schemas.openxmlformats.org/drawingml/2006/table">
            <a:tbl>
              <a:tblPr firstRow="1" bandRow="1">
                <a:tableStyleId>{5C22544A-7EE6-4342-B048-85BDC9FD1C3A}</a:tableStyleId>
              </a:tblPr>
              <a:tblGrid>
                <a:gridCol w="7041056">
                  <a:extLst>
                    <a:ext uri="{9D8B030D-6E8A-4147-A177-3AD203B41FA5}">
                      <a16:colId xmlns:a16="http://schemas.microsoft.com/office/drawing/2014/main" val="3764085605"/>
                    </a:ext>
                  </a:extLst>
                </a:gridCol>
              </a:tblGrid>
              <a:tr h="406662">
                <a:tc>
                  <a:txBody>
                    <a:bodyPr/>
                    <a:lstStyle/>
                    <a:p>
                      <a:endParaRPr lang="en-US" dirty="0"/>
                    </a:p>
                  </a:txBody>
                  <a:tcPr>
                    <a:lnL w="12700" cmpd="sng">
                      <a:noFill/>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715226"/>
                  </a:ext>
                </a:extLst>
              </a:tr>
              <a:tr h="406662">
                <a:tc>
                  <a:txBody>
                    <a:bodyPr/>
                    <a:lstStyle/>
                    <a:p>
                      <a:endParaRPr lang="en-US"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0591531"/>
                  </a:ext>
                </a:extLst>
              </a:tr>
              <a:tr h="406662">
                <a:tc>
                  <a:txBody>
                    <a:bodyPr/>
                    <a:lstStyle/>
                    <a:p>
                      <a:endParaRPr lang="en-US"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3246135"/>
                  </a:ext>
                </a:extLst>
              </a:tr>
              <a:tr h="406662">
                <a:tc>
                  <a:txBody>
                    <a:bodyPr/>
                    <a:lstStyle/>
                    <a:p>
                      <a:endParaRPr lang="en-US"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0525576"/>
                  </a:ext>
                </a:extLst>
              </a:tr>
              <a:tr h="406662">
                <a:tc>
                  <a:txBody>
                    <a:bodyPr/>
                    <a:lstStyle/>
                    <a:p>
                      <a:endParaRPr lang="en-US"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3387202"/>
                  </a:ext>
                </a:extLst>
              </a:tr>
              <a:tr h="406662">
                <a:tc>
                  <a:txBody>
                    <a:bodyPr/>
                    <a:lstStyle/>
                    <a:p>
                      <a:endParaRPr lang="en-US"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1161496"/>
                  </a:ext>
                </a:extLst>
              </a:tr>
              <a:tr h="406662">
                <a:tc>
                  <a:txBody>
                    <a:bodyPr/>
                    <a:lstStyle/>
                    <a:p>
                      <a:endParaRPr lang="en-US"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8678709"/>
                  </a:ext>
                </a:extLst>
              </a:tr>
              <a:tr h="406662">
                <a:tc>
                  <a:txBody>
                    <a:bodyPr/>
                    <a:lstStyle/>
                    <a:p>
                      <a:endParaRPr lang="en-US"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5464187"/>
                  </a:ext>
                </a:extLst>
              </a:tr>
            </a:tbl>
          </a:graphicData>
        </a:graphic>
      </p:graphicFrame>
    </p:spTree>
    <p:extLst>
      <p:ext uri="{BB962C8B-B14F-4D97-AF65-F5344CB8AC3E}">
        <p14:creationId xmlns:p14="http://schemas.microsoft.com/office/powerpoint/2010/main" val="2810487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153C68-96C3-EACC-1999-522BD680E2DE}"/>
              </a:ext>
            </a:extLst>
          </p:cNvPr>
          <p:cNvSpPr>
            <a:spLocks noGrp="1"/>
          </p:cNvSpPr>
          <p:nvPr>
            <p:ph type="title"/>
          </p:nvPr>
        </p:nvSpPr>
        <p:spPr/>
        <p:txBody>
          <a:bodyPr/>
          <a:lstStyle/>
          <a:p>
            <a:endParaRPr lang="en-GB"/>
          </a:p>
        </p:txBody>
      </p:sp>
      <p:pic>
        <p:nvPicPr>
          <p:cNvPr id="44" name="Content Placeholder 48">
            <a:extLst>
              <a:ext uri="{FF2B5EF4-FFF2-40B4-BE49-F238E27FC236}">
                <a16:creationId xmlns:a16="http://schemas.microsoft.com/office/drawing/2014/main" id="{7BEB62D5-A014-4A65-F95C-44AB27388EBF}"/>
              </a:ext>
            </a:extLst>
          </p:cNvPr>
          <p:cNvPicPr>
            <a:picLocks noChangeAspect="1"/>
          </p:cNvPicPr>
          <p:nvPr/>
        </p:nvPicPr>
        <p:blipFill>
          <a:blip r:embed="rId3"/>
          <a:stretch>
            <a:fillRect/>
          </a:stretch>
        </p:blipFill>
        <p:spPr>
          <a:xfrm>
            <a:off x="6270826" y="231395"/>
            <a:ext cx="1028700" cy="1041400"/>
          </a:xfrm>
          <a:prstGeom prst="rect">
            <a:avLst/>
          </a:prstGeom>
        </p:spPr>
      </p:pic>
      <p:graphicFrame>
        <p:nvGraphicFramePr>
          <p:cNvPr id="2" name="Table 4">
            <a:extLst>
              <a:ext uri="{FF2B5EF4-FFF2-40B4-BE49-F238E27FC236}">
                <a16:creationId xmlns:a16="http://schemas.microsoft.com/office/drawing/2014/main" id="{AE405401-AD99-B82D-7870-3DC7CB805197}"/>
              </a:ext>
            </a:extLst>
          </p:cNvPr>
          <p:cNvGraphicFramePr>
            <a:graphicFrameLocks noGrp="1"/>
          </p:cNvGraphicFramePr>
          <p:nvPr>
            <p:extLst>
              <p:ext uri="{D42A27DB-BD31-4B8C-83A1-F6EECF244321}">
                <p14:modId xmlns:p14="http://schemas.microsoft.com/office/powerpoint/2010/main" val="4284921781"/>
              </p:ext>
            </p:extLst>
          </p:nvPr>
        </p:nvGraphicFramePr>
        <p:xfrm>
          <a:off x="258471" y="1422250"/>
          <a:ext cx="7041056" cy="3253296"/>
        </p:xfrm>
        <a:graphic>
          <a:graphicData uri="http://schemas.openxmlformats.org/drawingml/2006/table">
            <a:tbl>
              <a:tblPr firstRow="1" bandRow="1">
                <a:tableStyleId>{5C22544A-7EE6-4342-B048-85BDC9FD1C3A}</a:tableStyleId>
              </a:tblPr>
              <a:tblGrid>
                <a:gridCol w="7041056">
                  <a:extLst>
                    <a:ext uri="{9D8B030D-6E8A-4147-A177-3AD203B41FA5}">
                      <a16:colId xmlns:a16="http://schemas.microsoft.com/office/drawing/2014/main" val="3764085605"/>
                    </a:ext>
                  </a:extLst>
                </a:gridCol>
              </a:tblGrid>
              <a:tr h="406662">
                <a:tc>
                  <a:txBody>
                    <a:bodyPr/>
                    <a:lstStyle/>
                    <a:p>
                      <a:endParaRPr lang="en-US" dirty="0"/>
                    </a:p>
                  </a:txBody>
                  <a:tcPr>
                    <a:lnL w="12700" cmpd="sng">
                      <a:noFill/>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715226"/>
                  </a:ext>
                </a:extLst>
              </a:tr>
              <a:tr h="406662">
                <a:tc>
                  <a:txBody>
                    <a:bodyPr/>
                    <a:lstStyle/>
                    <a:p>
                      <a:endParaRPr lang="en-US"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0591531"/>
                  </a:ext>
                </a:extLst>
              </a:tr>
              <a:tr h="406662">
                <a:tc>
                  <a:txBody>
                    <a:bodyPr/>
                    <a:lstStyle/>
                    <a:p>
                      <a:endParaRPr lang="en-US"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3246135"/>
                  </a:ext>
                </a:extLst>
              </a:tr>
              <a:tr h="406662">
                <a:tc>
                  <a:txBody>
                    <a:bodyPr/>
                    <a:lstStyle/>
                    <a:p>
                      <a:endParaRPr lang="en-US"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0525576"/>
                  </a:ext>
                </a:extLst>
              </a:tr>
              <a:tr h="406662">
                <a:tc>
                  <a:txBody>
                    <a:bodyPr/>
                    <a:lstStyle/>
                    <a:p>
                      <a:endParaRPr lang="en-US"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3387202"/>
                  </a:ext>
                </a:extLst>
              </a:tr>
              <a:tr h="406662">
                <a:tc>
                  <a:txBody>
                    <a:bodyPr/>
                    <a:lstStyle/>
                    <a:p>
                      <a:endParaRPr lang="en-US"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1161496"/>
                  </a:ext>
                </a:extLst>
              </a:tr>
              <a:tr h="406662">
                <a:tc>
                  <a:txBody>
                    <a:bodyPr/>
                    <a:lstStyle/>
                    <a:p>
                      <a:endParaRPr lang="en-US"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8678709"/>
                  </a:ext>
                </a:extLst>
              </a:tr>
              <a:tr h="406662">
                <a:tc>
                  <a:txBody>
                    <a:bodyPr/>
                    <a:lstStyle/>
                    <a:p>
                      <a:endParaRPr lang="en-US"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5464187"/>
                  </a:ext>
                </a:extLst>
              </a:tr>
            </a:tbl>
          </a:graphicData>
        </a:graphic>
      </p:graphicFrame>
    </p:spTree>
    <p:extLst>
      <p:ext uri="{BB962C8B-B14F-4D97-AF65-F5344CB8AC3E}">
        <p14:creationId xmlns:p14="http://schemas.microsoft.com/office/powerpoint/2010/main" val="2245014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25337A-2304-0484-AF73-A1F80F0189CB}"/>
              </a:ext>
            </a:extLst>
          </p:cNvPr>
          <p:cNvSpPr>
            <a:spLocks noGrp="1"/>
          </p:cNvSpPr>
          <p:nvPr>
            <p:ph type="title"/>
          </p:nvPr>
        </p:nvSpPr>
        <p:spPr/>
        <p:txBody>
          <a:bodyPr/>
          <a:lstStyle/>
          <a:p>
            <a:endParaRPr lang="en-GB"/>
          </a:p>
        </p:txBody>
      </p:sp>
      <p:sp>
        <p:nvSpPr>
          <p:cNvPr id="4" name="Content Placeholder 3">
            <a:extLst>
              <a:ext uri="{FF2B5EF4-FFF2-40B4-BE49-F238E27FC236}">
                <a16:creationId xmlns:a16="http://schemas.microsoft.com/office/drawing/2014/main" id="{EE09E402-FE8A-697F-C4FB-0C1C5976365F}"/>
              </a:ext>
            </a:extLst>
          </p:cNvPr>
          <p:cNvSpPr>
            <a:spLocks noGrp="1"/>
          </p:cNvSpPr>
          <p:nvPr>
            <p:ph idx="1"/>
          </p:nvPr>
        </p:nvSpPr>
        <p:spPr/>
        <p:txBody>
          <a:bodyPr/>
          <a:lstStyle/>
          <a:p>
            <a:endParaRPr lang="en-GB"/>
          </a:p>
        </p:txBody>
      </p:sp>
      <p:pic>
        <p:nvPicPr>
          <p:cNvPr id="44" name="Content Placeholder 48">
            <a:extLst>
              <a:ext uri="{FF2B5EF4-FFF2-40B4-BE49-F238E27FC236}">
                <a16:creationId xmlns:a16="http://schemas.microsoft.com/office/drawing/2014/main" id="{1C79BDB7-487A-8149-D643-AB9810FE092C}"/>
              </a:ext>
            </a:extLst>
          </p:cNvPr>
          <p:cNvPicPr>
            <a:picLocks noChangeAspect="1"/>
          </p:cNvPicPr>
          <p:nvPr/>
        </p:nvPicPr>
        <p:blipFill>
          <a:blip r:embed="rId3"/>
          <a:stretch>
            <a:fillRect/>
          </a:stretch>
        </p:blipFill>
        <p:spPr>
          <a:xfrm>
            <a:off x="6270826" y="231395"/>
            <a:ext cx="1028700" cy="1041400"/>
          </a:xfrm>
          <a:prstGeom prst="rect">
            <a:avLst/>
          </a:prstGeom>
        </p:spPr>
      </p:pic>
    </p:spTree>
    <p:extLst>
      <p:ext uri="{BB962C8B-B14F-4D97-AF65-F5344CB8AC3E}">
        <p14:creationId xmlns:p14="http://schemas.microsoft.com/office/powerpoint/2010/main" val="84167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B58B58-1F28-DBE2-BD29-F8AD304298C2}"/>
              </a:ext>
            </a:extLst>
          </p:cNvPr>
          <p:cNvSpPr>
            <a:spLocks noGrp="1"/>
          </p:cNvSpPr>
          <p:nvPr>
            <p:ph type="title"/>
          </p:nvPr>
        </p:nvSpPr>
        <p:spPr/>
        <p:txBody>
          <a:bodyPr/>
          <a:lstStyle/>
          <a:p>
            <a:endParaRPr lang="en-GB"/>
          </a:p>
        </p:txBody>
      </p:sp>
      <p:pic>
        <p:nvPicPr>
          <p:cNvPr id="44" name="Content Placeholder 48">
            <a:extLst>
              <a:ext uri="{FF2B5EF4-FFF2-40B4-BE49-F238E27FC236}">
                <a16:creationId xmlns:a16="http://schemas.microsoft.com/office/drawing/2014/main" id="{5AAD2A50-69E6-CE22-E010-31F55068D06B}"/>
              </a:ext>
            </a:extLst>
          </p:cNvPr>
          <p:cNvPicPr>
            <a:picLocks noChangeAspect="1"/>
          </p:cNvPicPr>
          <p:nvPr/>
        </p:nvPicPr>
        <p:blipFill>
          <a:blip r:embed="rId3"/>
          <a:stretch>
            <a:fillRect/>
          </a:stretch>
        </p:blipFill>
        <p:spPr>
          <a:xfrm>
            <a:off x="6270826" y="231395"/>
            <a:ext cx="1028700" cy="1041400"/>
          </a:xfrm>
          <a:prstGeom prst="rect">
            <a:avLst/>
          </a:prstGeom>
        </p:spPr>
      </p:pic>
      <p:graphicFrame>
        <p:nvGraphicFramePr>
          <p:cNvPr id="2" name="Table 4">
            <a:extLst>
              <a:ext uri="{FF2B5EF4-FFF2-40B4-BE49-F238E27FC236}">
                <a16:creationId xmlns:a16="http://schemas.microsoft.com/office/drawing/2014/main" id="{0630FFF0-161A-5178-6AB6-E4B0958DEB20}"/>
              </a:ext>
            </a:extLst>
          </p:cNvPr>
          <p:cNvGraphicFramePr>
            <a:graphicFrameLocks noGrp="1"/>
          </p:cNvGraphicFramePr>
          <p:nvPr>
            <p:extLst>
              <p:ext uri="{D42A27DB-BD31-4B8C-83A1-F6EECF244321}">
                <p14:modId xmlns:p14="http://schemas.microsoft.com/office/powerpoint/2010/main" val="4284921781"/>
              </p:ext>
            </p:extLst>
          </p:nvPr>
        </p:nvGraphicFramePr>
        <p:xfrm>
          <a:off x="258471" y="1422250"/>
          <a:ext cx="7041056" cy="3253296"/>
        </p:xfrm>
        <a:graphic>
          <a:graphicData uri="http://schemas.openxmlformats.org/drawingml/2006/table">
            <a:tbl>
              <a:tblPr firstRow="1" bandRow="1">
                <a:tableStyleId>{5C22544A-7EE6-4342-B048-85BDC9FD1C3A}</a:tableStyleId>
              </a:tblPr>
              <a:tblGrid>
                <a:gridCol w="7041056">
                  <a:extLst>
                    <a:ext uri="{9D8B030D-6E8A-4147-A177-3AD203B41FA5}">
                      <a16:colId xmlns:a16="http://schemas.microsoft.com/office/drawing/2014/main" val="3764085605"/>
                    </a:ext>
                  </a:extLst>
                </a:gridCol>
              </a:tblGrid>
              <a:tr h="406662">
                <a:tc>
                  <a:txBody>
                    <a:bodyPr/>
                    <a:lstStyle/>
                    <a:p>
                      <a:endParaRPr lang="en-US" dirty="0"/>
                    </a:p>
                  </a:txBody>
                  <a:tcPr>
                    <a:lnL w="12700" cmpd="sng">
                      <a:noFill/>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715226"/>
                  </a:ext>
                </a:extLst>
              </a:tr>
              <a:tr h="406662">
                <a:tc>
                  <a:txBody>
                    <a:bodyPr/>
                    <a:lstStyle/>
                    <a:p>
                      <a:endParaRPr lang="en-US"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0591531"/>
                  </a:ext>
                </a:extLst>
              </a:tr>
              <a:tr h="406662">
                <a:tc>
                  <a:txBody>
                    <a:bodyPr/>
                    <a:lstStyle/>
                    <a:p>
                      <a:endParaRPr lang="en-US"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3246135"/>
                  </a:ext>
                </a:extLst>
              </a:tr>
              <a:tr h="406662">
                <a:tc>
                  <a:txBody>
                    <a:bodyPr/>
                    <a:lstStyle/>
                    <a:p>
                      <a:endParaRPr lang="en-US"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0525576"/>
                  </a:ext>
                </a:extLst>
              </a:tr>
              <a:tr h="406662">
                <a:tc>
                  <a:txBody>
                    <a:bodyPr/>
                    <a:lstStyle/>
                    <a:p>
                      <a:endParaRPr lang="en-US"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3387202"/>
                  </a:ext>
                </a:extLst>
              </a:tr>
              <a:tr h="406662">
                <a:tc>
                  <a:txBody>
                    <a:bodyPr/>
                    <a:lstStyle/>
                    <a:p>
                      <a:endParaRPr lang="en-US"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1161496"/>
                  </a:ext>
                </a:extLst>
              </a:tr>
              <a:tr h="406662">
                <a:tc>
                  <a:txBody>
                    <a:bodyPr/>
                    <a:lstStyle/>
                    <a:p>
                      <a:endParaRPr lang="en-US"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8678709"/>
                  </a:ext>
                </a:extLst>
              </a:tr>
              <a:tr h="406662">
                <a:tc>
                  <a:txBody>
                    <a:bodyPr/>
                    <a:lstStyle/>
                    <a:p>
                      <a:endParaRPr lang="en-US"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5464187"/>
                  </a:ext>
                </a:extLst>
              </a:tr>
            </a:tbl>
          </a:graphicData>
        </a:graphic>
      </p:graphicFrame>
    </p:spTree>
    <p:extLst>
      <p:ext uri="{BB962C8B-B14F-4D97-AF65-F5344CB8AC3E}">
        <p14:creationId xmlns:p14="http://schemas.microsoft.com/office/powerpoint/2010/main" val="3164815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03C0E39-EAB9-88FA-D78B-DDB194001F04}"/>
              </a:ext>
            </a:extLst>
          </p:cNvPr>
          <p:cNvGrpSpPr/>
          <p:nvPr/>
        </p:nvGrpSpPr>
        <p:grpSpPr>
          <a:xfrm>
            <a:off x="797878" y="1219201"/>
            <a:ext cx="2896636" cy="1194258"/>
            <a:chOff x="797878" y="1219201"/>
            <a:chExt cx="2896636" cy="1194258"/>
          </a:xfrm>
        </p:grpSpPr>
        <p:sp>
          <p:nvSpPr>
            <p:cNvPr id="161" name="Rectangle: Rounded Corners 160">
              <a:extLst>
                <a:ext uri="{FF2B5EF4-FFF2-40B4-BE49-F238E27FC236}">
                  <a16:creationId xmlns:a16="http://schemas.microsoft.com/office/drawing/2014/main" id="{1D23DDFF-B934-A1CC-3DDA-C1DDB05D7664}"/>
                </a:ext>
              </a:extLst>
            </p:cNvPr>
            <p:cNvSpPr/>
            <p:nvPr/>
          </p:nvSpPr>
          <p:spPr>
            <a:xfrm>
              <a:off x="797878" y="1219201"/>
              <a:ext cx="2896636" cy="1194258"/>
            </a:xfrm>
            <a:prstGeom prst="roundRect">
              <a:avLst>
                <a:gd name="adj" fmla="val 2624"/>
              </a:avLst>
            </a:prstGeom>
            <a:gradFill flip="none" rotWithShape="1">
              <a:gsLst>
                <a:gs pos="50000">
                  <a:srgbClr val="477DC7"/>
                </a:gs>
                <a:gs pos="0">
                  <a:srgbClr val="355CA6"/>
                </a:gs>
                <a:gs pos="100000">
                  <a:srgbClr val="355CA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latin typeface="Gotham Book" charset="0"/>
                <a:ea typeface="Gotham Book" charset="0"/>
                <a:cs typeface="Gotham Book" charset="0"/>
              </a:endParaRPr>
            </a:p>
          </p:txBody>
        </p:sp>
        <p:cxnSp>
          <p:nvCxnSpPr>
            <p:cNvPr id="162" name="Straight Connector 161">
              <a:extLst>
                <a:ext uri="{FF2B5EF4-FFF2-40B4-BE49-F238E27FC236}">
                  <a16:creationId xmlns:a16="http://schemas.microsoft.com/office/drawing/2014/main" id="{6055CE2D-A0A8-8816-936E-8FB16AA2600F}"/>
                </a:ext>
              </a:extLst>
            </p:cNvPr>
            <p:cNvCxnSpPr>
              <a:cxnSpLocks/>
            </p:cNvCxnSpPr>
            <p:nvPr/>
          </p:nvCxnSpPr>
          <p:spPr>
            <a:xfrm>
              <a:off x="1575210" y="1326361"/>
              <a:ext cx="0" cy="979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5" name="TextBox 164">
              <a:extLst>
                <a:ext uri="{FF2B5EF4-FFF2-40B4-BE49-F238E27FC236}">
                  <a16:creationId xmlns:a16="http://schemas.microsoft.com/office/drawing/2014/main" id="{01459E2F-8464-427F-5B47-0084945F51AC}"/>
                </a:ext>
              </a:extLst>
            </p:cNvPr>
            <p:cNvSpPr txBox="1">
              <a:spLocks/>
            </p:cNvSpPr>
            <p:nvPr/>
          </p:nvSpPr>
          <p:spPr>
            <a:xfrm>
              <a:off x="1694270" y="1613779"/>
              <a:ext cx="1141973" cy="405102"/>
            </a:xfrm>
            <a:prstGeom prst="rect">
              <a:avLst/>
            </a:prstGeom>
          </p:spPr>
          <p:txBody>
            <a:bodyPr wrap="square" lIns="0" tIns="0" rIns="0" bIns="0" rtlCol="0" anchor="ctr" anchorCtr="0">
              <a:noAutofit/>
            </a:bodyPr>
            <a:lstStyle/>
            <a:p>
              <a:pPr marL="0" marR="0" lvl="0" indent="0" defTabSz="914400" rtl="0" eaLnBrk="1" fontAlgn="auto" latinLnBrk="0" hangingPunct="1">
                <a:lnSpc>
                  <a:spcPct val="90000"/>
                </a:lnSpc>
                <a:spcBef>
                  <a:spcPts val="0"/>
                </a:spcBef>
                <a:spcAft>
                  <a:spcPts val="0"/>
                </a:spcAft>
                <a:buClrTx/>
                <a:buSzTx/>
                <a:buFontTx/>
                <a:buNone/>
                <a:tabLst/>
                <a:defRPr/>
              </a:pPr>
              <a:r>
                <a:rPr lang="en-US" sz="1200" b="1" dirty="0">
                  <a:solidFill>
                    <a:srgbClr val="FFFFFF"/>
                  </a:solidFill>
                  <a:latin typeface="Calibri" panose="020F0502020204030204" pitchFamily="34" charset="0"/>
                  <a:cs typeface="Gotham Pro Medium" panose="02000603030000020004" pitchFamily="2" charset="0"/>
                </a:rPr>
                <a:t>Implementation of awareness campaign</a:t>
              </a:r>
            </a:p>
          </p:txBody>
        </p:sp>
        <p:pic>
          <p:nvPicPr>
            <p:cNvPr id="6" name="Graphic 5">
              <a:extLst>
                <a:ext uri="{FF2B5EF4-FFF2-40B4-BE49-F238E27FC236}">
                  <a16:creationId xmlns:a16="http://schemas.microsoft.com/office/drawing/2014/main" id="{22A2FFF3-D8A0-3DBB-C9B5-02146588D1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4209" y="1503634"/>
              <a:ext cx="625392" cy="625392"/>
            </a:xfrm>
            <a:prstGeom prst="rect">
              <a:avLst/>
            </a:prstGeom>
          </p:spPr>
        </p:pic>
      </p:grpSp>
      <p:sp>
        <p:nvSpPr>
          <p:cNvPr id="2" name="Title 1">
            <a:extLst>
              <a:ext uri="{FF2B5EF4-FFF2-40B4-BE49-F238E27FC236}">
                <a16:creationId xmlns:a16="http://schemas.microsoft.com/office/drawing/2014/main" id="{BCA6E6EB-CBB7-756C-F7B9-AB1079DCCB10}"/>
              </a:ext>
            </a:extLst>
          </p:cNvPr>
          <p:cNvSpPr>
            <a:spLocks noGrp="1"/>
          </p:cNvSpPr>
          <p:nvPr>
            <p:ph type="title"/>
          </p:nvPr>
        </p:nvSpPr>
        <p:spPr/>
        <p:txBody>
          <a:bodyPr/>
          <a:lstStyle/>
          <a:p>
            <a:r>
              <a:rPr lang="en-GB" b="0" dirty="0">
                <a:solidFill>
                  <a:srgbClr val="75C044"/>
                </a:solidFill>
                <a:latin typeface="+mn-lt"/>
                <a:ea typeface="AngelinaforAngels Med" pitchFamily="2" charset="0"/>
                <a:cs typeface="AngelinaforAngels Med" pitchFamily="2" charset="0"/>
              </a:rPr>
              <a:t>Join</a:t>
            </a:r>
            <a:r>
              <a:rPr lang="en-GB" b="0" dirty="0">
                <a:latin typeface="+mn-lt"/>
                <a:ea typeface="AngelinaforAngels Med" pitchFamily="2" charset="0"/>
                <a:cs typeface="AngelinaforAngels Med" pitchFamily="2" charset="0"/>
              </a:rPr>
              <a:t> the movement</a:t>
            </a:r>
            <a:endParaRPr lang="en-GB" b="0" dirty="0">
              <a:latin typeface="+mn-lt"/>
            </a:endParaRPr>
          </a:p>
        </p:txBody>
      </p:sp>
      <p:grpSp>
        <p:nvGrpSpPr>
          <p:cNvPr id="148" name="Group 147">
            <a:extLst>
              <a:ext uri="{FF2B5EF4-FFF2-40B4-BE49-F238E27FC236}">
                <a16:creationId xmlns:a16="http://schemas.microsoft.com/office/drawing/2014/main" id="{9E4C3688-0556-F681-A019-69447DFF1212}"/>
              </a:ext>
            </a:extLst>
          </p:cNvPr>
          <p:cNvGrpSpPr/>
          <p:nvPr/>
        </p:nvGrpSpPr>
        <p:grpSpPr>
          <a:xfrm>
            <a:off x="3871451" y="2588086"/>
            <a:ext cx="2890346" cy="1194258"/>
            <a:chOff x="6252371" y="3810067"/>
            <a:chExt cx="5100335" cy="2107400"/>
          </a:xfrm>
        </p:grpSpPr>
        <p:sp>
          <p:nvSpPr>
            <p:cNvPr id="203" name="Rectangle: Rounded Corners 202">
              <a:extLst>
                <a:ext uri="{FF2B5EF4-FFF2-40B4-BE49-F238E27FC236}">
                  <a16:creationId xmlns:a16="http://schemas.microsoft.com/office/drawing/2014/main" id="{17444033-8AB2-1DA9-0BED-121AFB4D8D1F}"/>
                </a:ext>
              </a:extLst>
            </p:cNvPr>
            <p:cNvSpPr/>
            <p:nvPr/>
          </p:nvSpPr>
          <p:spPr>
            <a:xfrm>
              <a:off x="6252371" y="3810067"/>
              <a:ext cx="5100335" cy="2107400"/>
            </a:xfrm>
            <a:prstGeom prst="roundRect">
              <a:avLst>
                <a:gd name="adj" fmla="val 262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latin typeface="Gotham Book" charset="0"/>
                <a:ea typeface="Gotham Book" charset="0"/>
                <a:cs typeface="Gotham Book" charset="0"/>
              </a:endParaRPr>
            </a:p>
          </p:txBody>
        </p:sp>
        <p:grpSp>
          <p:nvGrpSpPr>
            <p:cNvPr id="204" name="Group 203">
              <a:extLst>
                <a:ext uri="{FF2B5EF4-FFF2-40B4-BE49-F238E27FC236}">
                  <a16:creationId xmlns:a16="http://schemas.microsoft.com/office/drawing/2014/main" id="{4A38C903-0178-1C65-9ED3-C6B8925AF38A}"/>
                </a:ext>
              </a:extLst>
            </p:cNvPr>
            <p:cNvGrpSpPr>
              <a:grpSpLocks noChangeAspect="1"/>
            </p:cNvGrpSpPr>
            <p:nvPr/>
          </p:nvGrpSpPr>
          <p:grpSpPr>
            <a:xfrm>
              <a:off x="10224502" y="4056290"/>
              <a:ext cx="886747" cy="1620000"/>
              <a:chOff x="8436737" y="12554114"/>
              <a:chExt cx="872592" cy="1594142"/>
            </a:xfrm>
          </p:grpSpPr>
          <p:pic>
            <p:nvPicPr>
              <p:cNvPr id="207" name="object 20">
                <a:extLst>
                  <a:ext uri="{FF2B5EF4-FFF2-40B4-BE49-F238E27FC236}">
                    <a16:creationId xmlns:a16="http://schemas.microsoft.com/office/drawing/2014/main" id="{B133D687-CC23-EB41-31F7-5AD385BF44B9}"/>
                  </a:ext>
                </a:extLst>
              </p:cNvPr>
              <p:cNvPicPr/>
              <p:nvPr/>
            </p:nvPicPr>
            <p:blipFill>
              <a:blip r:embed="rId5" cstate="print"/>
              <a:stretch>
                <a:fillRect/>
              </a:stretch>
            </p:blipFill>
            <p:spPr>
              <a:xfrm>
                <a:off x="8437478" y="12832314"/>
                <a:ext cx="239709" cy="165136"/>
              </a:xfrm>
              <a:prstGeom prst="rect">
                <a:avLst/>
              </a:prstGeom>
            </p:spPr>
          </p:pic>
          <p:sp>
            <p:nvSpPr>
              <p:cNvPr id="208" name="object 21">
                <a:extLst>
                  <a:ext uri="{FF2B5EF4-FFF2-40B4-BE49-F238E27FC236}">
                    <a16:creationId xmlns:a16="http://schemas.microsoft.com/office/drawing/2014/main" id="{F0D09581-2CF3-C87E-9BA4-2002A23862EA}"/>
                  </a:ext>
                </a:extLst>
              </p:cNvPr>
              <p:cNvSpPr/>
              <p:nvPr/>
            </p:nvSpPr>
            <p:spPr>
              <a:xfrm>
                <a:off x="8437474" y="12554114"/>
                <a:ext cx="871855" cy="675640"/>
              </a:xfrm>
              <a:custGeom>
                <a:avLst/>
                <a:gdLst/>
                <a:ahLst/>
                <a:cxnLst/>
                <a:rect l="l" t="t" r="r" b="b"/>
                <a:pathLst>
                  <a:path w="871854" h="675640">
                    <a:moveTo>
                      <a:pt x="44259" y="572617"/>
                    </a:moveTo>
                    <a:lnTo>
                      <a:pt x="13309" y="572617"/>
                    </a:lnTo>
                    <a:lnTo>
                      <a:pt x="13309" y="556006"/>
                    </a:lnTo>
                    <a:lnTo>
                      <a:pt x="31203" y="556006"/>
                    </a:lnTo>
                    <a:lnTo>
                      <a:pt x="31203" y="546239"/>
                    </a:lnTo>
                    <a:lnTo>
                      <a:pt x="13309" y="546239"/>
                    </a:lnTo>
                    <a:lnTo>
                      <a:pt x="13309" y="531634"/>
                    </a:lnTo>
                    <a:lnTo>
                      <a:pt x="42354" y="531634"/>
                    </a:lnTo>
                    <a:lnTo>
                      <a:pt x="42354" y="521855"/>
                    </a:lnTo>
                    <a:lnTo>
                      <a:pt x="4305" y="521855"/>
                    </a:lnTo>
                    <a:lnTo>
                      <a:pt x="4305" y="582383"/>
                    </a:lnTo>
                    <a:lnTo>
                      <a:pt x="44259" y="582383"/>
                    </a:lnTo>
                    <a:lnTo>
                      <a:pt x="44259" y="572617"/>
                    </a:lnTo>
                    <a:close/>
                  </a:path>
                  <a:path w="871854" h="675640">
                    <a:moveTo>
                      <a:pt x="53860" y="639902"/>
                    </a:moveTo>
                    <a:lnTo>
                      <a:pt x="53695" y="638644"/>
                    </a:lnTo>
                    <a:lnTo>
                      <a:pt x="53568" y="637692"/>
                    </a:lnTo>
                    <a:lnTo>
                      <a:pt x="53492" y="637095"/>
                    </a:lnTo>
                    <a:lnTo>
                      <a:pt x="53365" y="636155"/>
                    </a:lnTo>
                    <a:lnTo>
                      <a:pt x="51422" y="629069"/>
                    </a:lnTo>
                    <a:lnTo>
                      <a:pt x="49923" y="625678"/>
                    </a:lnTo>
                    <a:lnTo>
                      <a:pt x="47853" y="622465"/>
                    </a:lnTo>
                    <a:lnTo>
                      <a:pt x="45948" y="619506"/>
                    </a:lnTo>
                    <a:lnTo>
                      <a:pt x="43307" y="617181"/>
                    </a:lnTo>
                    <a:lnTo>
                      <a:pt x="42849" y="616940"/>
                    </a:lnTo>
                    <a:lnTo>
                      <a:pt x="42849" y="638644"/>
                    </a:lnTo>
                    <a:lnTo>
                      <a:pt x="42799" y="648919"/>
                    </a:lnTo>
                    <a:lnTo>
                      <a:pt x="30073" y="665175"/>
                    </a:lnTo>
                    <a:lnTo>
                      <a:pt x="24485" y="665175"/>
                    </a:lnTo>
                    <a:lnTo>
                      <a:pt x="11557" y="639902"/>
                    </a:lnTo>
                    <a:lnTo>
                      <a:pt x="11874" y="637692"/>
                    </a:lnTo>
                    <a:lnTo>
                      <a:pt x="23634" y="622465"/>
                    </a:lnTo>
                    <a:lnTo>
                      <a:pt x="30137" y="622465"/>
                    </a:lnTo>
                    <a:lnTo>
                      <a:pt x="42849" y="638644"/>
                    </a:lnTo>
                    <a:lnTo>
                      <a:pt x="42849" y="616940"/>
                    </a:lnTo>
                    <a:lnTo>
                      <a:pt x="40220" y="615543"/>
                    </a:lnTo>
                    <a:lnTo>
                      <a:pt x="36093" y="613435"/>
                    </a:lnTo>
                    <a:lnTo>
                      <a:pt x="31978" y="612521"/>
                    </a:lnTo>
                    <a:lnTo>
                      <a:pt x="23571" y="612521"/>
                    </a:lnTo>
                    <a:lnTo>
                      <a:pt x="1054" y="649947"/>
                    </a:lnTo>
                    <a:lnTo>
                      <a:pt x="2222" y="655789"/>
                    </a:lnTo>
                    <a:lnTo>
                      <a:pt x="23571" y="675119"/>
                    </a:lnTo>
                    <a:lnTo>
                      <a:pt x="31978" y="675119"/>
                    </a:lnTo>
                    <a:lnTo>
                      <a:pt x="36093" y="674204"/>
                    </a:lnTo>
                    <a:lnTo>
                      <a:pt x="43180" y="670585"/>
                    </a:lnTo>
                    <a:lnTo>
                      <a:pt x="45948" y="668134"/>
                    </a:lnTo>
                    <a:lnTo>
                      <a:pt x="47853" y="665175"/>
                    </a:lnTo>
                    <a:lnTo>
                      <a:pt x="49911" y="662000"/>
                    </a:lnTo>
                    <a:lnTo>
                      <a:pt x="51409" y="658634"/>
                    </a:lnTo>
                    <a:lnTo>
                      <a:pt x="53365" y="651484"/>
                    </a:lnTo>
                    <a:lnTo>
                      <a:pt x="53860" y="647738"/>
                    </a:lnTo>
                    <a:lnTo>
                      <a:pt x="53860" y="639902"/>
                    </a:lnTo>
                    <a:close/>
                  </a:path>
                  <a:path w="871854" h="675640">
                    <a:moveTo>
                      <a:pt x="102704" y="521855"/>
                    </a:moveTo>
                    <a:lnTo>
                      <a:pt x="92329" y="521855"/>
                    </a:lnTo>
                    <a:lnTo>
                      <a:pt x="92329" y="564476"/>
                    </a:lnTo>
                    <a:lnTo>
                      <a:pt x="91198" y="568134"/>
                    </a:lnTo>
                    <a:lnTo>
                      <a:pt x="86639" y="572401"/>
                    </a:lnTo>
                    <a:lnTo>
                      <a:pt x="83362" y="573481"/>
                    </a:lnTo>
                    <a:lnTo>
                      <a:pt x="74828" y="573481"/>
                    </a:lnTo>
                    <a:lnTo>
                      <a:pt x="71564" y="572427"/>
                    </a:lnTo>
                    <a:lnTo>
                      <a:pt x="67017" y="568223"/>
                    </a:lnTo>
                    <a:lnTo>
                      <a:pt x="65874" y="564540"/>
                    </a:lnTo>
                    <a:lnTo>
                      <a:pt x="65874" y="521855"/>
                    </a:lnTo>
                    <a:lnTo>
                      <a:pt x="55499" y="521855"/>
                    </a:lnTo>
                    <a:lnTo>
                      <a:pt x="55499" y="563676"/>
                    </a:lnTo>
                    <a:lnTo>
                      <a:pt x="56134" y="567461"/>
                    </a:lnTo>
                    <a:lnTo>
                      <a:pt x="75819" y="583412"/>
                    </a:lnTo>
                    <a:lnTo>
                      <a:pt x="79108" y="583412"/>
                    </a:lnTo>
                    <a:lnTo>
                      <a:pt x="82448" y="583412"/>
                    </a:lnTo>
                    <a:lnTo>
                      <a:pt x="102704" y="563613"/>
                    </a:lnTo>
                    <a:lnTo>
                      <a:pt x="102704" y="521855"/>
                    </a:lnTo>
                    <a:close/>
                  </a:path>
                  <a:path w="871854" h="675640">
                    <a:moveTo>
                      <a:pt x="113080" y="626605"/>
                    </a:moveTo>
                    <a:lnTo>
                      <a:pt x="111937" y="623404"/>
                    </a:lnTo>
                    <a:lnTo>
                      <a:pt x="111506" y="622198"/>
                    </a:lnTo>
                    <a:lnTo>
                      <a:pt x="105219" y="615289"/>
                    </a:lnTo>
                    <a:lnTo>
                      <a:pt x="102362" y="614311"/>
                    </a:lnTo>
                    <a:lnTo>
                      <a:pt x="102362" y="629551"/>
                    </a:lnTo>
                    <a:lnTo>
                      <a:pt x="102362" y="634453"/>
                    </a:lnTo>
                    <a:lnTo>
                      <a:pt x="101638" y="636498"/>
                    </a:lnTo>
                    <a:lnTo>
                      <a:pt x="98755" y="639724"/>
                    </a:lnTo>
                    <a:lnTo>
                      <a:pt x="96481" y="640537"/>
                    </a:lnTo>
                    <a:lnTo>
                      <a:pt x="76771" y="640537"/>
                    </a:lnTo>
                    <a:lnTo>
                      <a:pt x="76771" y="623404"/>
                    </a:lnTo>
                    <a:lnTo>
                      <a:pt x="96596" y="623404"/>
                    </a:lnTo>
                    <a:lnTo>
                      <a:pt x="98894" y="624230"/>
                    </a:lnTo>
                    <a:lnTo>
                      <a:pt x="101663" y="627519"/>
                    </a:lnTo>
                    <a:lnTo>
                      <a:pt x="102362" y="629551"/>
                    </a:lnTo>
                    <a:lnTo>
                      <a:pt x="102362" y="614311"/>
                    </a:lnTo>
                    <a:lnTo>
                      <a:pt x="100177" y="613562"/>
                    </a:lnTo>
                    <a:lnTo>
                      <a:pt x="66395" y="613562"/>
                    </a:lnTo>
                    <a:lnTo>
                      <a:pt x="66395" y="674077"/>
                    </a:lnTo>
                    <a:lnTo>
                      <a:pt x="76771" y="674077"/>
                    </a:lnTo>
                    <a:lnTo>
                      <a:pt x="76771" y="650392"/>
                    </a:lnTo>
                    <a:lnTo>
                      <a:pt x="89382" y="650392"/>
                    </a:lnTo>
                    <a:lnTo>
                      <a:pt x="101066" y="674077"/>
                    </a:lnTo>
                    <a:lnTo>
                      <a:pt x="112725" y="674077"/>
                    </a:lnTo>
                    <a:lnTo>
                      <a:pt x="101168" y="650392"/>
                    </a:lnTo>
                    <a:lnTo>
                      <a:pt x="100622" y="649274"/>
                    </a:lnTo>
                    <a:lnTo>
                      <a:pt x="104660" y="648055"/>
                    </a:lnTo>
                    <a:lnTo>
                      <a:pt x="107746" y="645807"/>
                    </a:lnTo>
                    <a:lnTo>
                      <a:pt x="111175" y="640537"/>
                    </a:lnTo>
                    <a:lnTo>
                      <a:pt x="112014" y="639241"/>
                    </a:lnTo>
                    <a:lnTo>
                      <a:pt x="113080" y="635723"/>
                    </a:lnTo>
                    <a:lnTo>
                      <a:pt x="113080" y="626605"/>
                    </a:lnTo>
                    <a:close/>
                  </a:path>
                  <a:path w="871854" h="675640">
                    <a:moveTo>
                      <a:pt x="163664" y="534911"/>
                    </a:moveTo>
                    <a:lnTo>
                      <a:pt x="162521" y="531710"/>
                    </a:lnTo>
                    <a:lnTo>
                      <a:pt x="162090" y="530504"/>
                    </a:lnTo>
                    <a:lnTo>
                      <a:pt x="155803" y="523582"/>
                    </a:lnTo>
                    <a:lnTo>
                      <a:pt x="152946" y="522617"/>
                    </a:lnTo>
                    <a:lnTo>
                      <a:pt x="152946" y="537845"/>
                    </a:lnTo>
                    <a:lnTo>
                      <a:pt x="152946" y="542759"/>
                    </a:lnTo>
                    <a:lnTo>
                      <a:pt x="152222" y="544791"/>
                    </a:lnTo>
                    <a:lnTo>
                      <a:pt x="149339" y="548030"/>
                    </a:lnTo>
                    <a:lnTo>
                      <a:pt x="147066" y="548830"/>
                    </a:lnTo>
                    <a:lnTo>
                      <a:pt x="127342" y="548830"/>
                    </a:lnTo>
                    <a:lnTo>
                      <a:pt x="127342" y="531710"/>
                    </a:lnTo>
                    <a:lnTo>
                      <a:pt x="147180" y="531710"/>
                    </a:lnTo>
                    <a:lnTo>
                      <a:pt x="149479" y="532536"/>
                    </a:lnTo>
                    <a:lnTo>
                      <a:pt x="152247" y="535813"/>
                    </a:lnTo>
                    <a:lnTo>
                      <a:pt x="152946" y="537845"/>
                    </a:lnTo>
                    <a:lnTo>
                      <a:pt x="152946" y="522617"/>
                    </a:lnTo>
                    <a:lnTo>
                      <a:pt x="150749" y="521855"/>
                    </a:lnTo>
                    <a:lnTo>
                      <a:pt x="116967" y="521855"/>
                    </a:lnTo>
                    <a:lnTo>
                      <a:pt x="116967" y="582383"/>
                    </a:lnTo>
                    <a:lnTo>
                      <a:pt x="127342" y="582383"/>
                    </a:lnTo>
                    <a:lnTo>
                      <a:pt x="127342" y="558685"/>
                    </a:lnTo>
                    <a:lnTo>
                      <a:pt x="139966" y="558685"/>
                    </a:lnTo>
                    <a:lnTo>
                      <a:pt x="151650" y="582383"/>
                    </a:lnTo>
                    <a:lnTo>
                      <a:pt x="163309" y="582383"/>
                    </a:lnTo>
                    <a:lnTo>
                      <a:pt x="151765" y="558685"/>
                    </a:lnTo>
                    <a:lnTo>
                      <a:pt x="151218" y="557568"/>
                    </a:lnTo>
                    <a:lnTo>
                      <a:pt x="155244" y="556361"/>
                    </a:lnTo>
                    <a:lnTo>
                      <a:pt x="158330" y="554101"/>
                    </a:lnTo>
                    <a:lnTo>
                      <a:pt x="161747" y="548830"/>
                    </a:lnTo>
                    <a:lnTo>
                      <a:pt x="162598" y="547535"/>
                    </a:lnTo>
                    <a:lnTo>
                      <a:pt x="163664" y="544017"/>
                    </a:lnTo>
                    <a:lnTo>
                      <a:pt x="163664" y="534911"/>
                    </a:lnTo>
                    <a:close/>
                  </a:path>
                  <a:path w="871854" h="675640">
                    <a:moveTo>
                      <a:pt x="171792" y="643039"/>
                    </a:moveTo>
                    <a:lnTo>
                      <a:pt x="150609" y="643039"/>
                    </a:lnTo>
                    <a:lnTo>
                      <a:pt x="150609" y="652818"/>
                    </a:lnTo>
                    <a:lnTo>
                      <a:pt x="161239" y="652818"/>
                    </a:lnTo>
                    <a:lnTo>
                      <a:pt x="161239" y="656932"/>
                    </a:lnTo>
                    <a:lnTo>
                      <a:pt x="160134" y="659612"/>
                    </a:lnTo>
                    <a:lnTo>
                      <a:pt x="155689" y="663994"/>
                    </a:lnTo>
                    <a:lnTo>
                      <a:pt x="152908" y="665086"/>
                    </a:lnTo>
                    <a:lnTo>
                      <a:pt x="144322" y="665086"/>
                    </a:lnTo>
                    <a:lnTo>
                      <a:pt x="140373" y="663041"/>
                    </a:lnTo>
                    <a:lnTo>
                      <a:pt x="135077" y="654862"/>
                    </a:lnTo>
                    <a:lnTo>
                      <a:pt x="133743" y="649808"/>
                    </a:lnTo>
                    <a:lnTo>
                      <a:pt x="133743" y="641286"/>
                    </a:lnTo>
                    <a:lnTo>
                      <a:pt x="146685" y="622554"/>
                    </a:lnTo>
                    <a:lnTo>
                      <a:pt x="154178" y="622554"/>
                    </a:lnTo>
                    <a:lnTo>
                      <a:pt x="158153" y="625030"/>
                    </a:lnTo>
                    <a:lnTo>
                      <a:pt x="161505" y="629983"/>
                    </a:lnTo>
                    <a:lnTo>
                      <a:pt x="170751" y="624713"/>
                    </a:lnTo>
                    <a:lnTo>
                      <a:pt x="168389" y="620903"/>
                    </a:lnTo>
                    <a:lnTo>
                      <a:pt x="165595" y="617918"/>
                    </a:lnTo>
                    <a:lnTo>
                      <a:pt x="159131" y="613600"/>
                    </a:lnTo>
                    <a:lnTo>
                      <a:pt x="154876" y="612521"/>
                    </a:lnTo>
                    <a:lnTo>
                      <a:pt x="146050" y="612521"/>
                    </a:lnTo>
                    <a:lnTo>
                      <a:pt x="123024" y="640829"/>
                    </a:lnTo>
                    <a:lnTo>
                      <a:pt x="123024" y="647915"/>
                    </a:lnTo>
                    <a:lnTo>
                      <a:pt x="145072" y="675119"/>
                    </a:lnTo>
                    <a:lnTo>
                      <a:pt x="149567" y="675119"/>
                    </a:lnTo>
                    <a:lnTo>
                      <a:pt x="156083" y="675119"/>
                    </a:lnTo>
                    <a:lnTo>
                      <a:pt x="161417" y="673023"/>
                    </a:lnTo>
                    <a:lnTo>
                      <a:pt x="169710" y="664667"/>
                    </a:lnTo>
                    <a:lnTo>
                      <a:pt x="171792" y="658863"/>
                    </a:lnTo>
                    <a:lnTo>
                      <a:pt x="171792" y="643039"/>
                    </a:lnTo>
                    <a:close/>
                  </a:path>
                  <a:path w="871854" h="675640">
                    <a:moveTo>
                      <a:pt x="226695" y="548195"/>
                    </a:moveTo>
                    <a:lnTo>
                      <a:pt x="226529" y="546950"/>
                    </a:lnTo>
                    <a:lnTo>
                      <a:pt x="226402" y="545998"/>
                    </a:lnTo>
                    <a:lnTo>
                      <a:pt x="226326" y="545401"/>
                    </a:lnTo>
                    <a:lnTo>
                      <a:pt x="215684" y="525233"/>
                    </a:lnTo>
                    <a:lnTo>
                      <a:pt x="215684" y="546950"/>
                    </a:lnTo>
                    <a:lnTo>
                      <a:pt x="215633" y="557225"/>
                    </a:lnTo>
                    <a:lnTo>
                      <a:pt x="202920" y="573468"/>
                    </a:lnTo>
                    <a:lnTo>
                      <a:pt x="197319" y="573468"/>
                    </a:lnTo>
                    <a:lnTo>
                      <a:pt x="184594" y="557034"/>
                    </a:lnTo>
                    <a:lnTo>
                      <a:pt x="184480" y="556031"/>
                    </a:lnTo>
                    <a:lnTo>
                      <a:pt x="196456" y="530758"/>
                    </a:lnTo>
                    <a:lnTo>
                      <a:pt x="202971" y="530758"/>
                    </a:lnTo>
                    <a:lnTo>
                      <a:pt x="215684" y="546950"/>
                    </a:lnTo>
                    <a:lnTo>
                      <a:pt x="215684" y="525233"/>
                    </a:lnTo>
                    <a:lnTo>
                      <a:pt x="213067" y="523849"/>
                    </a:lnTo>
                    <a:lnTo>
                      <a:pt x="208927" y="521728"/>
                    </a:lnTo>
                    <a:lnTo>
                      <a:pt x="204812" y="520827"/>
                    </a:lnTo>
                    <a:lnTo>
                      <a:pt x="196405" y="520827"/>
                    </a:lnTo>
                    <a:lnTo>
                      <a:pt x="173888" y="558241"/>
                    </a:lnTo>
                    <a:lnTo>
                      <a:pt x="175056" y="564095"/>
                    </a:lnTo>
                    <a:lnTo>
                      <a:pt x="196405" y="583412"/>
                    </a:lnTo>
                    <a:lnTo>
                      <a:pt x="204812" y="583412"/>
                    </a:lnTo>
                    <a:lnTo>
                      <a:pt x="208927" y="582498"/>
                    </a:lnTo>
                    <a:lnTo>
                      <a:pt x="216014" y="578878"/>
                    </a:lnTo>
                    <a:lnTo>
                      <a:pt x="218782" y="576427"/>
                    </a:lnTo>
                    <a:lnTo>
                      <a:pt x="220687" y="573468"/>
                    </a:lnTo>
                    <a:lnTo>
                      <a:pt x="222745" y="570306"/>
                    </a:lnTo>
                    <a:lnTo>
                      <a:pt x="224243" y="566928"/>
                    </a:lnTo>
                    <a:lnTo>
                      <a:pt x="226199" y="559790"/>
                    </a:lnTo>
                    <a:lnTo>
                      <a:pt x="226695" y="556031"/>
                    </a:lnTo>
                    <a:lnTo>
                      <a:pt x="226695" y="548195"/>
                    </a:lnTo>
                    <a:close/>
                  </a:path>
                  <a:path w="871854" h="675640">
                    <a:moveTo>
                      <a:pt x="234048" y="674077"/>
                    </a:moveTo>
                    <a:lnTo>
                      <a:pt x="229133" y="660857"/>
                    </a:lnTo>
                    <a:lnTo>
                      <a:pt x="225666" y="651510"/>
                    </a:lnTo>
                    <a:lnTo>
                      <a:pt x="216636" y="627214"/>
                    </a:lnTo>
                    <a:lnTo>
                      <a:pt x="215112" y="623112"/>
                    </a:lnTo>
                    <a:lnTo>
                      <a:pt x="215112" y="651510"/>
                    </a:lnTo>
                    <a:lnTo>
                      <a:pt x="197726" y="651510"/>
                    </a:lnTo>
                    <a:lnTo>
                      <a:pt x="204470" y="633361"/>
                    </a:lnTo>
                    <a:lnTo>
                      <a:pt x="205257" y="631164"/>
                    </a:lnTo>
                    <a:lnTo>
                      <a:pt x="205930" y="629119"/>
                    </a:lnTo>
                    <a:lnTo>
                      <a:pt x="206463" y="627214"/>
                    </a:lnTo>
                    <a:lnTo>
                      <a:pt x="206870" y="628891"/>
                    </a:lnTo>
                    <a:lnTo>
                      <a:pt x="206921" y="629119"/>
                    </a:lnTo>
                    <a:lnTo>
                      <a:pt x="207505" y="630936"/>
                    </a:lnTo>
                    <a:lnTo>
                      <a:pt x="207581" y="631164"/>
                    </a:lnTo>
                    <a:lnTo>
                      <a:pt x="208457" y="633361"/>
                    </a:lnTo>
                    <a:lnTo>
                      <a:pt x="215112" y="651510"/>
                    </a:lnTo>
                    <a:lnTo>
                      <a:pt x="215112" y="623112"/>
                    </a:lnTo>
                    <a:lnTo>
                      <a:pt x="211569" y="613549"/>
                    </a:lnTo>
                    <a:lnTo>
                      <a:pt x="201269" y="613549"/>
                    </a:lnTo>
                    <a:lnTo>
                      <a:pt x="178714" y="674077"/>
                    </a:lnTo>
                    <a:lnTo>
                      <a:pt x="189687" y="674077"/>
                    </a:lnTo>
                    <a:lnTo>
                      <a:pt x="194437" y="660857"/>
                    </a:lnTo>
                    <a:lnTo>
                      <a:pt x="218401" y="660857"/>
                    </a:lnTo>
                    <a:lnTo>
                      <a:pt x="223151" y="674077"/>
                    </a:lnTo>
                    <a:lnTo>
                      <a:pt x="234048" y="674077"/>
                    </a:lnTo>
                    <a:close/>
                  </a:path>
                  <a:path w="871854" h="675640">
                    <a:moveTo>
                      <a:pt x="244297" y="31788"/>
                    </a:moveTo>
                    <a:lnTo>
                      <a:pt x="235597" y="9931"/>
                    </a:lnTo>
                    <a:lnTo>
                      <a:pt x="208953" y="0"/>
                    </a:lnTo>
                    <a:lnTo>
                      <a:pt x="69037" y="0"/>
                    </a:lnTo>
                    <a:lnTo>
                      <a:pt x="33083" y="2260"/>
                    </a:lnTo>
                    <a:lnTo>
                      <a:pt x="12153" y="11341"/>
                    </a:lnTo>
                    <a:lnTo>
                      <a:pt x="2400" y="30645"/>
                    </a:lnTo>
                    <a:lnTo>
                      <a:pt x="0" y="63588"/>
                    </a:lnTo>
                    <a:lnTo>
                      <a:pt x="0" y="187261"/>
                    </a:lnTo>
                    <a:lnTo>
                      <a:pt x="1727" y="215315"/>
                    </a:lnTo>
                    <a:lnTo>
                      <a:pt x="5905" y="234543"/>
                    </a:lnTo>
                    <a:lnTo>
                      <a:pt x="11061" y="251688"/>
                    </a:lnTo>
                    <a:lnTo>
                      <a:pt x="15722" y="273494"/>
                    </a:lnTo>
                    <a:lnTo>
                      <a:pt x="26365" y="263423"/>
                    </a:lnTo>
                    <a:lnTo>
                      <a:pt x="38366" y="258254"/>
                    </a:lnTo>
                    <a:lnTo>
                      <a:pt x="52374" y="256349"/>
                    </a:lnTo>
                    <a:lnTo>
                      <a:pt x="69037" y="256082"/>
                    </a:lnTo>
                    <a:lnTo>
                      <a:pt x="180162" y="256082"/>
                    </a:lnTo>
                    <a:lnTo>
                      <a:pt x="208127" y="245325"/>
                    </a:lnTo>
                    <a:lnTo>
                      <a:pt x="217462" y="221665"/>
                    </a:lnTo>
                    <a:lnTo>
                      <a:pt x="208013" y="198018"/>
                    </a:lnTo>
                    <a:lnTo>
                      <a:pt x="179628" y="187261"/>
                    </a:lnTo>
                    <a:lnTo>
                      <a:pt x="69037" y="187261"/>
                    </a:lnTo>
                    <a:lnTo>
                      <a:pt x="69037" y="63588"/>
                    </a:lnTo>
                    <a:lnTo>
                      <a:pt x="208622" y="63588"/>
                    </a:lnTo>
                    <a:lnTo>
                      <a:pt x="235242" y="53644"/>
                    </a:lnTo>
                    <a:lnTo>
                      <a:pt x="244297" y="31788"/>
                    </a:lnTo>
                    <a:close/>
                  </a:path>
                  <a:path w="871854" h="675640">
                    <a:moveTo>
                      <a:pt x="284708" y="535368"/>
                    </a:moveTo>
                    <a:lnTo>
                      <a:pt x="283349" y="531710"/>
                    </a:lnTo>
                    <a:lnTo>
                      <a:pt x="283070" y="530936"/>
                    </a:lnTo>
                    <a:lnTo>
                      <a:pt x="276491" y="523671"/>
                    </a:lnTo>
                    <a:lnTo>
                      <a:pt x="273989" y="522795"/>
                    </a:lnTo>
                    <a:lnTo>
                      <a:pt x="273989" y="538314"/>
                    </a:lnTo>
                    <a:lnTo>
                      <a:pt x="273989" y="543039"/>
                    </a:lnTo>
                    <a:lnTo>
                      <a:pt x="273240" y="545147"/>
                    </a:lnTo>
                    <a:lnTo>
                      <a:pt x="270243" y="548728"/>
                    </a:lnTo>
                    <a:lnTo>
                      <a:pt x="267957" y="549605"/>
                    </a:lnTo>
                    <a:lnTo>
                      <a:pt x="249605" y="549605"/>
                    </a:lnTo>
                    <a:lnTo>
                      <a:pt x="249605" y="531710"/>
                    </a:lnTo>
                    <a:lnTo>
                      <a:pt x="268135" y="531710"/>
                    </a:lnTo>
                    <a:lnTo>
                      <a:pt x="270446" y="532625"/>
                    </a:lnTo>
                    <a:lnTo>
                      <a:pt x="273278" y="536257"/>
                    </a:lnTo>
                    <a:lnTo>
                      <a:pt x="273989" y="538314"/>
                    </a:lnTo>
                    <a:lnTo>
                      <a:pt x="273989" y="522795"/>
                    </a:lnTo>
                    <a:lnTo>
                      <a:pt x="271360" y="521855"/>
                    </a:lnTo>
                    <a:lnTo>
                      <a:pt x="239229" y="521855"/>
                    </a:lnTo>
                    <a:lnTo>
                      <a:pt x="239229" y="582383"/>
                    </a:lnTo>
                    <a:lnTo>
                      <a:pt x="249605" y="582383"/>
                    </a:lnTo>
                    <a:lnTo>
                      <a:pt x="249605" y="559460"/>
                    </a:lnTo>
                    <a:lnTo>
                      <a:pt x="271068" y="559460"/>
                    </a:lnTo>
                    <a:lnTo>
                      <a:pt x="276136" y="557568"/>
                    </a:lnTo>
                    <a:lnTo>
                      <a:pt x="282981" y="549948"/>
                    </a:lnTo>
                    <a:lnTo>
                      <a:pt x="283121" y="549605"/>
                    </a:lnTo>
                    <a:lnTo>
                      <a:pt x="284708" y="545566"/>
                    </a:lnTo>
                    <a:lnTo>
                      <a:pt x="284708" y="535368"/>
                    </a:lnTo>
                    <a:close/>
                  </a:path>
                  <a:path w="871854" h="675640">
                    <a:moveTo>
                      <a:pt x="290322" y="613549"/>
                    </a:moveTo>
                    <a:lnTo>
                      <a:pt x="280035" y="613549"/>
                    </a:lnTo>
                    <a:lnTo>
                      <a:pt x="280035" y="652665"/>
                    </a:lnTo>
                    <a:lnTo>
                      <a:pt x="280301" y="655751"/>
                    </a:lnTo>
                    <a:lnTo>
                      <a:pt x="278358" y="652030"/>
                    </a:lnTo>
                    <a:lnTo>
                      <a:pt x="253326" y="613549"/>
                    </a:lnTo>
                    <a:lnTo>
                      <a:pt x="243293" y="613549"/>
                    </a:lnTo>
                    <a:lnTo>
                      <a:pt x="243293" y="674077"/>
                    </a:lnTo>
                    <a:lnTo>
                      <a:pt x="253580" y="674077"/>
                    </a:lnTo>
                    <a:lnTo>
                      <a:pt x="253580" y="634250"/>
                    </a:lnTo>
                    <a:lnTo>
                      <a:pt x="253326" y="631367"/>
                    </a:lnTo>
                    <a:lnTo>
                      <a:pt x="255016" y="634644"/>
                    </a:lnTo>
                    <a:lnTo>
                      <a:pt x="280898" y="674077"/>
                    </a:lnTo>
                    <a:lnTo>
                      <a:pt x="290322" y="674077"/>
                    </a:lnTo>
                    <a:lnTo>
                      <a:pt x="290322" y="613549"/>
                    </a:lnTo>
                    <a:close/>
                  </a:path>
                  <a:path w="871854" h="675640">
                    <a:moveTo>
                      <a:pt x="315836" y="613549"/>
                    </a:moveTo>
                    <a:lnTo>
                      <a:pt x="305460" y="613549"/>
                    </a:lnTo>
                    <a:lnTo>
                      <a:pt x="305460" y="674077"/>
                    </a:lnTo>
                    <a:lnTo>
                      <a:pt x="315836" y="674077"/>
                    </a:lnTo>
                    <a:lnTo>
                      <a:pt x="315836" y="613549"/>
                    </a:lnTo>
                    <a:close/>
                  </a:path>
                  <a:path w="871854" h="675640">
                    <a:moveTo>
                      <a:pt x="335546" y="572617"/>
                    </a:moveTo>
                    <a:lnTo>
                      <a:pt x="304596" y="572617"/>
                    </a:lnTo>
                    <a:lnTo>
                      <a:pt x="304596" y="556006"/>
                    </a:lnTo>
                    <a:lnTo>
                      <a:pt x="322491" y="556006"/>
                    </a:lnTo>
                    <a:lnTo>
                      <a:pt x="322491" y="546239"/>
                    </a:lnTo>
                    <a:lnTo>
                      <a:pt x="304596" y="546239"/>
                    </a:lnTo>
                    <a:lnTo>
                      <a:pt x="304596" y="531634"/>
                    </a:lnTo>
                    <a:lnTo>
                      <a:pt x="333641" y="531634"/>
                    </a:lnTo>
                    <a:lnTo>
                      <a:pt x="333641" y="521855"/>
                    </a:lnTo>
                    <a:lnTo>
                      <a:pt x="294220" y="521855"/>
                    </a:lnTo>
                    <a:lnTo>
                      <a:pt x="294220" y="582383"/>
                    </a:lnTo>
                    <a:lnTo>
                      <a:pt x="335546" y="582383"/>
                    </a:lnTo>
                    <a:lnTo>
                      <a:pt x="335546" y="572617"/>
                    </a:lnTo>
                    <a:close/>
                  </a:path>
                  <a:path w="871854" h="675640">
                    <a:moveTo>
                      <a:pt x="371602" y="655091"/>
                    </a:moveTo>
                    <a:lnTo>
                      <a:pt x="349237" y="636295"/>
                    </a:lnTo>
                    <a:lnTo>
                      <a:pt x="344525" y="634504"/>
                    </a:lnTo>
                    <a:lnTo>
                      <a:pt x="343255" y="633679"/>
                    </a:lnTo>
                    <a:lnTo>
                      <a:pt x="340893" y="631482"/>
                    </a:lnTo>
                    <a:lnTo>
                      <a:pt x="340296" y="630237"/>
                    </a:lnTo>
                    <a:lnTo>
                      <a:pt x="340296" y="626783"/>
                    </a:lnTo>
                    <a:lnTo>
                      <a:pt x="341058" y="625182"/>
                    </a:lnTo>
                    <a:lnTo>
                      <a:pt x="344119" y="622935"/>
                    </a:lnTo>
                    <a:lnTo>
                      <a:pt x="346240" y="622376"/>
                    </a:lnTo>
                    <a:lnTo>
                      <a:pt x="354253" y="622376"/>
                    </a:lnTo>
                    <a:lnTo>
                      <a:pt x="357822" y="624446"/>
                    </a:lnTo>
                    <a:lnTo>
                      <a:pt x="359664" y="628599"/>
                    </a:lnTo>
                    <a:lnTo>
                      <a:pt x="369011" y="625487"/>
                    </a:lnTo>
                    <a:lnTo>
                      <a:pt x="367855" y="621626"/>
                    </a:lnTo>
                    <a:lnTo>
                      <a:pt x="365607" y="618502"/>
                    </a:lnTo>
                    <a:lnTo>
                      <a:pt x="358914" y="613714"/>
                    </a:lnTo>
                    <a:lnTo>
                      <a:pt x="354711" y="612521"/>
                    </a:lnTo>
                    <a:lnTo>
                      <a:pt x="343535" y="612521"/>
                    </a:lnTo>
                    <a:lnTo>
                      <a:pt x="338683" y="614083"/>
                    </a:lnTo>
                    <a:lnTo>
                      <a:pt x="331533" y="620306"/>
                    </a:lnTo>
                    <a:lnTo>
                      <a:pt x="329742" y="624166"/>
                    </a:lnTo>
                    <a:lnTo>
                      <a:pt x="329742" y="630974"/>
                    </a:lnTo>
                    <a:lnTo>
                      <a:pt x="351218" y="647636"/>
                    </a:lnTo>
                    <a:lnTo>
                      <a:pt x="356844" y="650163"/>
                    </a:lnTo>
                    <a:lnTo>
                      <a:pt x="361048" y="655777"/>
                    </a:lnTo>
                    <a:lnTo>
                      <a:pt x="361048" y="659587"/>
                    </a:lnTo>
                    <a:lnTo>
                      <a:pt x="360108" y="661657"/>
                    </a:lnTo>
                    <a:lnTo>
                      <a:pt x="356362" y="664540"/>
                    </a:lnTo>
                    <a:lnTo>
                      <a:pt x="353847" y="665251"/>
                    </a:lnTo>
                    <a:lnTo>
                      <a:pt x="347624" y="665251"/>
                    </a:lnTo>
                    <a:lnTo>
                      <a:pt x="344919" y="664413"/>
                    </a:lnTo>
                    <a:lnTo>
                      <a:pt x="340194" y="661009"/>
                    </a:lnTo>
                    <a:lnTo>
                      <a:pt x="338366" y="658749"/>
                    </a:lnTo>
                    <a:lnTo>
                      <a:pt x="337096" y="655916"/>
                    </a:lnTo>
                    <a:lnTo>
                      <a:pt x="327507" y="659472"/>
                    </a:lnTo>
                    <a:lnTo>
                      <a:pt x="329171" y="664311"/>
                    </a:lnTo>
                    <a:lnTo>
                      <a:pt x="332016" y="668134"/>
                    </a:lnTo>
                    <a:lnTo>
                      <a:pt x="340029" y="673722"/>
                    </a:lnTo>
                    <a:lnTo>
                      <a:pt x="344792" y="675119"/>
                    </a:lnTo>
                    <a:lnTo>
                      <a:pt x="350329" y="675119"/>
                    </a:lnTo>
                    <a:lnTo>
                      <a:pt x="356501" y="675119"/>
                    </a:lnTo>
                    <a:lnTo>
                      <a:pt x="361581" y="673493"/>
                    </a:lnTo>
                    <a:lnTo>
                      <a:pt x="369595" y="666978"/>
                    </a:lnTo>
                    <a:lnTo>
                      <a:pt x="371602" y="662520"/>
                    </a:lnTo>
                    <a:lnTo>
                      <a:pt x="371602" y="655091"/>
                    </a:lnTo>
                    <a:close/>
                  </a:path>
                  <a:path w="871854" h="675640">
                    <a:moveTo>
                      <a:pt x="398399" y="582371"/>
                    </a:moveTo>
                    <a:lnTo>
                      <a:pt x="393484" y="569150"/>
                    </a:lnTo>
                    <a:lnTo>
                      <a:pt x="390017" y="559816"/>
                    </a:lnTo>
                    <a:lnTo>
                      <a:pt x="381000" y="535520"/>
                    </a:lnTo>
                    <a:lnTo>
                      <a:pt x="379463" y="531393"/>
                    </a:lnTo>
                    <a:lnTo>
                      <a:pt x="379463" y="559816"/>
                    </a:lnTo>
                    <a:lnTo>
                      <a:pt x="362089" y="559816"/>
                    </a:lnTo>
                    <a:lnTo>
                      <a:pt x="368833" y="541655"/>
                    </a:lnTo>
                    <a:lnTo>
                      <a:pt x="369620" y="539470"/>
                    </a:lnTo>
                    <a:lnTo>
                      <a:pt x="370293" y="537413"/>
                    </a:lnTo>
                    <a:lnTo>
                      <a:pt x="370814" y="535520"/>
                    </a:lnTo>
                    <a:lnTo>
                      <a:pt x="371221" y="537184"/>
                    </a:lnTo>
                    <a:lnTo>
                      <a:pt x="371284" y="537413"/>
                    </a:lnTo>
                    <a:lnTo>
                      <a:pt x="371868" y="539242"/>
                    </a:lnTo>
                    <a:lnTo>
                      <a:pt x="371944" y="539470"/>
                    </a:lnTo>
                    <a:lnTo>
                      <a:pt x="372808" y="541655"/>
                    </a:lnTo>
                    <a:lnTo>
                      <a:pt x="379463" y="559816"/>
                    </a:lnTo>
                    <a:lnTo>
                      <a:pt x="379463" y="531393"/>
                    </a:lnTo>
                    <a:lnTo>
                      <a:pt x="375920" y="521855"/>
                    </a:lnTo>
                    <a:lnTo>
                      <a:pt x="365633" y="521855"/>
                    </a:lnTo>
                    <a:lnTo>
                      <a:pt x="343065" y="582371"/>
                    </a:lnTo>
                    <a:lnTo>
                      <a:pt x="354050" y="582371"/>
                    </a:lnTo>
                    <a:lnTo>
                      <a:pt x="358800" y="569150"/>
                    </a:lnTo>
                    <a:lnTo>
                      <a:pt x="382752" y="569150"/>
                    </a:lnTo>
                    <a:lnTo>
                      <a:pt x="387502" y="582371"/>
                    </a:lnTo>
                    <a:lnTo>
                      <a:pt x="398399" y="582371"/>
                    </a:lnTo>
                    <a:close/>
                  </a:path>
                  <a:path w="871854" h="675640">
                    <a:moveTo>
                      <a:pt x="432473" y="674077"/>
                    </a:moveTo>
                    <a:lnTo>
                      <a:pt x="427558" y="660857"/>
                    </a:lnTo>
                    <a:lnTo>
                      <a:pt x="424091" y="651510"/>
                    </a:lnTo>
                    <a:lnTo>
                      <a:pt x="415061" y="627214"/>
                    </a:lnTo>
                    <a:lnTo>
                      <a:pt x="413524" y="623087"/>
                    </a:lnTo>
                    <a:lnTo>
                      <a:pt x="413524" y="651510"/>
                    </a:lnTo>
                    <a:lnTo>
                      <a:pt x="396151" y="651510"/>
                    </a:lnTo>
                    <a:lnTo>
                      <a:pt x="402894" y="633361"/>
                    </a:lnTo>
                    <a:lnTo>
                      <a:pt x="403682" y="631164"/>
                    </a:lnTo>
                    <a:lnTo>
                      <a:pt x="404355" y="629119"/>
                    </a:lnTo>
                    <a:lnTo>
                      <a:pt x="404888" y="627214"/>
                    </a:lnTo>
                    <a:lnTo>
                      <a:pt x="405295" y="628891"/>
                    </a:lnTo>
                    <a:lnTo>
                      <a:pt x="405345" y="629119"/>
                    </a:lnTo>
                    <a:lnTo>
                      <a:pt x="405930" y="630936"/>
                    </a:lnTo>
                    <a:lnTo>
                      <a:pt x="406006" y="631164"/>
                    </a:lnTo>
                    <a:lnTo>
                      <a:pt x="406882" y="633361"/>
                    </a:lnTo>
                    <a:lnTo>
                      <a:pt x="413524" y="651510"/>
                    </a:lnTo>
                    <a:lnTo>
                      <a:pt x="413524" y="623087"/>
                    </a:lnTo>
                    <a:lnTo>
                      <a:pt x="409981" y="613549"/>
                    </a:lnTo>
                    <a:lnTo>
                      <a:pt x="399694" y="613549"/>
                    </a:lnTo>
                    <a:lnTo>
                      <a:pt x="377139" y="674077"/>
                    </a:lnTo>
                    <a:lnTo>
                      <a:pt x="388112" y="674077"/>
                    </a:lnTo>
                    <a:lnTo>
                      <a:pt x="392861" y="660857"/>
                    </a:lnTo>
                    <a:lnTo>
                      <a:pt x="416826" y="660857"/>
                    </a:lnTo>
                    <a:lnTo>
                      <a:pt x="421576" y="674077"/>
                    </a:lnTo>
                    <a:lnTo>
                      <a:pt x="432473" y="674077"/>
                    </a:lnTo>
                    <a:close/>
                  </a:path>
                  <a:path w="871854" h="675640">
                    <a:moveTo>
                      <a:pt x="454685" y="521855"/>
                    </a:moveTo>
                    <a:lnTo>
                      <a:pt x="444398" y="521855"/>
                    </a:lnTo>
                    <a:lnTo>
                      <a:pt x="444398" y="560971"/>
                    </a:lnTo>
                    <a:lnTo>
                      <a:pt x="444652" y="564045"/>
                    </a:lnTo>
                    <a:lnTo>
                      <a:pt x="442734" y="560336"/>
                    </a:lnTo>
                    <a:lnTo>
                      <a:pt x="417677" y="521855"/>
                    </a:lnTo>
                    <a:lnTo>
                      <a:pt x="407657" y="521855"/>
                    </a:lnTo>
                    <a:lnTo>
                      <a:pt x="407657" y="582383"/>
                    </a:lnTo>
                    <a:lnTo>
                      <a:pt x="417944" y="582383"/>
                    </a:lnTo>
                    <a:lnTo>
                      <a:pt x="417944" y="542544"/>
                    </a:lnTo>
                    <a:lnTo>
                      <a:pt x="417677" y="539673"/>
                    </a:lnTo>
                    <a:lnTo>
                      <a:pt x="419379" y="542950"/>
                    </a:lnTo>
                    <a:lnTo>
                      <a:pt x="445262" y="582383"/>
                    </a:lnTo>
                    <a:lnTo>
                      <a:pt x="454685" y="582383"/>
                    </a:lnTo>
                    <a:lnTo>
                      <a:pt x="454685" y="521855"/>
                    </a:lnTo>
                    <a:close/>
                  </a:path>
                  <a:path w="871854" h="675640">
                    <a:moveTo>
                      <a:pt x="475703" y="613562"/>
                    </a:moveTo>
                    <a:lnTo>
                      <a:pt x="430911" y="613562"/>
                    </a:lnTo>
                    <a:lnTo>
                      <a:pt x="430911" y="623506"/>
                    </a:lnTo>
                    <a:lnTo>
                      <a:pt x="448119" y="623506"/>
                    </a:lnTo>
                    <a:lnTo>
                      <a:pt x="448119" y="674077"/>
                    </a:lnTo>
                    <a:lnTo>
                      <a:pt x="458495" y="674077"/>
                    </a:lnTo>
                    <a:lnTo>
                      <a:pt x="458495" y="623506"/>
                    </a:lnTo>
                    <a:lnTo>
                      <a:pt x="475703" y="623506"/>
                    </a:lnTo>
                    <a:lnTo>
                      <a:pt x="475703" y="613562"/>
                    </a:lnTo>
                    <a:close/>
                  </a:path>
                  <a:path w="871854" h="675640">
                    <a:moveTo>
                      <a:pt x="497306" y="613549"/>
                    </a:moveTo>
                    <a:lnTo>
                      <a:pt x="486943" y="613549"/>
                    </a:lnTo>
                    <a:lnTo>
                      <a:pt x="486943" y="674077"/>
                    </a:lnTo>
                    <a:lnTo>
                      <a:pt x="497306" y="674077"/>
                    </a:lnTo>
                    <a:lnTo>
                      <a:pt x="497306" y="613549"/>
                    </a:lnTo>
                    <a:close/>
                  </a:path>
                  <a:path w="871854" h="675640">
                    <a:moveTo>
                      <a:pt x="531202" y="563397"/>
                    </a:moveTo>
                    <a:lnTo>
                      <a:pt x="506831" y="543890"/>
                    </a:lnTo>
                    <a:lnTo>
                      <a:pt x="504126" y="542798"/>
                    </a:lnTo>
                    <a:lnTo>
                      <a:pt x="502856" y="541972"/>
                    </a:lnTo>
                    <a:lnTo>
                      <a:pt x="500494" y="539788"/>
                    </a:lnTo>
                    <a:lnTo>
                      <a:pt x="499910" y="538543"/>
                    </a:lnTo>
                    <a:lnTo>
                      <a:pt x="499910" y="535076"/>
                    </a:lnTo>
                    <a:lnTo>
                      <a:pt x="500672" y="533476"/>
                    </a:lnTo>
                    <a:lnTo>
                      <a:pt x="503720" y="531241"/>
                    </a:lnTo>
                    <a:lnTo>
                      <a:pt x="505841" y="530682"/>
                    </a:lnTo>
                    <a:lnTo>
                      <a:pt x="513854" y="530682"/>
                    </a:lnTo>
                    <a:lnTo>
                      <a:pt x="517423" y="532752"/>
                    </a:lnTo>
                    <a:lnTo>
                      <a:pt x="519264" y="536905"/>
                    </a:lnTo>
                    <a:lnTo>
                      <a:pt x="528612" y="533793"/>
                    </a:lnTo>
                    <a:lnTo>
                      <a:pt x="527456" y="529932"/>
                    </a:lnTo>
                    <a:lnTo>
                      <a:pt x="525208" y="526796"/>
                    </a:lnTo>
                    <a:lnTo>
                      <a:pt x="518528" y="522008"/>
                    </a:lnTo>
                    <a:lnTo>
                      <a:pt x="514311" y="520814"/>
                    </a:lnTo>
                    <a:lnTo>
                      <a:pt x="503135" y="520814"/>
                    </a:lnTo>
                    <a:lnTo>
                      <a:pt x="498284" y="522376"/>
                    </a:lnTo>
                    <a:lnTo>
                      <a:pt x="491147" y="528599"/>
                    </a:lnTo>
                    <a:lnTo>
                      <a:pt x="489356" y="532460"/>
                    </a:lnTo>
                    <a:lnTo>
                      <a:pt x="489356" y="539267"/>
                    </a:lnTo>
                    <a:lnTo>
                      <a:pt x="510832" y="555929"/>
                    </a:lnTo>
                    <a:lnTo>
                      <a:pt x="516445" y="558457"/>
                    </a:lnTo>
                    <a:lnTo>
                      <a:pt x="520649" y="564083"/>
                    </a:lnTo>
                    <a:lnTo>
                      <a:pt x="520649" y="567880"/>
                    </a:lnTo>
                    <a:lnTo>
                      <a:pt x="519722" y="569963"/>
                    </a:lnTo>
                    <a:lnTo>
                      <a:pt x="515975" y="572846"/>
                    </a:lnTo>
                    <a:lnTo>
                      <a:pt x="513448" y="573557"/>
                    </a:lnTo>
                    <a:lnTo>
                      <a:pt x="507225" y="573557"/>
                    </a:lnTo>
                    <a:lnTo>
                      <a:pt x="504520" y="572706"/>
                    </a:lnTo>
                    <a:lnTo>
                      <a:pt x="499795" y="569315"/>
                    </a:lnTo>
                    <a:lnTo>
                      <a:pt x="497967" y="567042"/>
                    </a:lnTo>
                    <a:lnTo>
                      <a:pt x="496709" y="564222"/>
                    </a:lnTo>
                    <a:lnTo>
                      <a:pt x="487108" y="567766"/>
                    </a:lnTo>
                    <a:lnTo>
                      <a:pt x="488784" y="572604"/>
                    </a:lnTo>
                    <a:lnTo>
                      <a:pt x="491617" y="576427"/>
                    </a:lnTo>
                    <a:lnTo>
                      <a:pt x="499630" y="582015"/>
                    </a:lnTo>
                    <a:lnTo>
                      <a:pt x="504393" y="583412"/>
                    </a:lnTo>
                    <a:lnTo>
                      <a:pt x="509930" y="583412"/>
                    </a:lnTo>
                    <a:lnTo>
                      <a:pt x="516102" y="583412"/>
                    </a:lnTo>
                    <a:lnTo>
                      <a:pt x="521182" y="581799"/>
                    </a:lnTo>
                    <a:lnTo>
                      <a:pt x="529196" y="575284"/>
                    </a:lnTo>
                    <a:lnTo>
                      <a:pt x="531202" y="570826"/>
                    </a:lnTo>
                    <a:lnTo>
                      <a:pt x="531202" y="563397"/>
                    </a:lnTo>
                    <a:close/>
                  </a:path>
                  <a:path w="871854" h="675640">
                    <a:moveTo>
                      <a:pt x="543877" y="104876"/>
                    </a:moveTo>
                    <a:lnTo>
                      <a:pt x="510298" y="39344"/>
                    </a:lnTo>
                    <a:lnTo>
                      <a:pt x="445554" y="3759"/>
                    </a:lnTo>
                    <a:lnTo>
                      <a:pt x="404075" y="0"/>
                    </a:lnTo>
                    <a:lnTo>
                      <a:pt x="365340" y="4000"/>
                    </a:lnTo>
                    <a:lnTo>
                      <a:pt x="327266" y="16675"/>
                    </a:lnTo>
                    <a:lnTo>
                      <a:pt x="294436" y="38989"/>
                    </a:lnTo>
                    <a:lnTo>
                      <a:pt x="271386" y="71958"/>
                    </a:lnTo>
                    <a:lnTo>
                      <a:pt x="262686" y="116547"/>
                    </a:lnTo>
                    <a:lnTo>
                      <a:pt x="269963" y="160388"/>
                    </a:lnTo>
                    <a:lnTo>
                      <a:pt x="322503" y="213969"/>
                    </a:lnTo>
                    <a:lnTo>
                      <a:pt x="364020" y="231660"/>
                    </a:lnTo>
                    <a:lnTo>
                      <a:pt x="416775" y="237058"/>
                    </a:lnTo>
                    <a:lnTo>
                      <a:pt x="449961" y="238074"/>
                    </a:lnTo>
                    <a:lnTo>
                      <a:pt x="483057" y="241820"/>
                    </a:lnTo>
                    <a:lnTo>
                      <a:pt x="444855" y="208724"/>
                    </a:lnTo>
                    <a:lnTo>
                      <a:pt x="397776" y="185242"/>
                    </a:lnTo>
                    <a:lnTo>
                      <a:pt x="372872" y="175260"/>
                    </a:lnTo>
                    <a:lnTo>
                      <a:pt x="351574" y="163995"/>
                    </a:lnTo>
                    <a:lnTo>
                      <a:pt x="336689" y="147726"/>
                    </a:lnTo>
                    <a:lnTo>
                      <a:pt x="331101" y="122758"/>
                    </a:lnTo>
                    <a:lnTo>
                      <a:pt x="337578" y="96367"/>
                    </a:lnTo>
                    <a:lnTo>
                      <a:pt x="354253" y="78498"/>
                    </a:lnTo>
                    <a:lnTo>
                      <a:pt x="377024" y="68364"/>
                    </a:lnTo>
                    <a:lnTo>
                      <a:pt x="401789" y="65151"/>
                    </a:lnTo>
                    <a:lnTo>
                      <a:pt x="431495" y="69761"/>
                    </a:lnTo>
                    <a:lnTo>
                      <a:pt x="452742" y="81661"/>
                    </a:lnTo>
                    <a:lnTo>
                      <a:pt x="468388" y="98018"/>
                    </a:lnTo>
                    <a:lnTo>
                      <a:pt x="481330" y="115989"/>
                    </a:lnTo>
                    <a:lnTo>
                      <a:pt x="505714" y="132384"/>
                    </a:lnTo>
                    <a:lnTo>
                      <a:pt x="529932" y="126377"/>
                    </a:lnTo>
                    <a:lnTo>
                      <a:pt x="543877" y="104876"/>
                    </a:lnTo>
                    <a:close/>
                  </a:path>
                  <a:path w="871854" h="675640">
                    <a:moveTo>
                      <a:pt x="554570" y="328714"/>
                    </a:moveTo>
                    <a:lnTo>
                      <a:pt x="550291" y="303441"/>
                    </a:lnTo>
                    <a:lnTo>
                      <a:pt x="538480" y="282575"/>
                    </a:lnTo>
                    <a:lnTo>
                      <a:pt x="520700" y="265925"/>
                    </a:lnTo>
                    <a:lnTo>
                      <a:pt x="498500" y="253314"/>
                    </a:lnTo>
                    <a:lnTo>
                      <a:pt x="507136" y="270560"/>
                    </a:lnTo>
                    <a:lnTo>
                      <a:pt x="510451" y="288290"/>
                    </a:lnTo>
                    <a:lnTo>
                      <a:pt x="488442" y="345541"/>
                    </a:lnTo>
                    <a:lnTo>
                      <a:pt x="441045" y="375729"/>
                    </a:lnTo>
                    <a:lnTo>
                      <a:pt x="410933" y="380212"/>
                    </a:lnTo>
                    <a:lnTo>
                      <a:pt x="375056" y="375297"/>
                    </a:lnTo>
                    <a:lnTo>
                      <a:pt x="350151" y="363093"/>
                    </a:lnTo>
                    <a:lnTo>
                      <a:pt x="335254" y="347421"/>
                    </a:lnTo>
                    <a:lnTo>
                      <a:pt x="329374" y="332092"/>
                    </a:lnTo>
                    <a:lnTo>
                      <a:pt x="316204" y="302247"/>
                    </a:lnTo>
                    <a:lnTo>
                      <a:pt x="293585" y="292963"/>
                    </a:lnTo>
                    <a:lnTo>
                      <a:pt x="272199" y="302818"/>
                    </a:lnTo>
                    <a:lnTo>
                      <a:pt x="262699" y="330403"/>
                    </a:lnTo>
                    <a:lnTo>
                      <a:pt x="271691" y="373532"/>
                    </a:lnTo>
                    <a:lnTo>
                      <a:pt x="295516" y="405434"/>
                    </a:lnTo>
                    <a:lnTo>
                      <a:pt x="329488" y="427050"/>
                    </a:lnTo>
                    <a:lnTo>
                      <a:pt x="368909" y="439331"/>
                    </a:lnTo>
                    <a:lnTo>
                      <a:pt x="409105" y="443217"/>
                    </a:lnTo>
                    <a:lnTo>
                      <a:pt x="460819" y="438404"/>
                    </a:lnTo>
                    <a:lnTo>
                      <a:pt x="501472" y="424218"/>
                    </a:lnTo>
                    <a:lnTo>
                      <a:pt x="530809" y="400977"/>
                    </a:lnTo>
                    <a:lnTo>
                      <a:pt x="548589" y="369023"/>
                    </a:lnTo>
                    <a:lnTo>
                      <a:pt x="554570" y="328714"/>
                    </a:lnTo>
                    <a:close/>
                  </a:path>
                  <a:path w="871854" h="675640">
                    <a:moveTo>
                      <a:pt x="563372" y="639902"/>
                    </a:moveTo>
                    <a:lnTo>
                      <a:pt x="563206" y="638644"/>
                    </a:lnTo>
                    <a:lnTo>
                      <a:pt x="563079" y="637692"/>
                    </a:lnTo>
                    <a:lnTo>
                      <a:pt x="563003" y="637095"/>
                    </a:lnTo>
                    <a:lnTo>
                      <a:pt x="562876" y="636155"/>
                    </a:lnTo>
                    <a:lnTo>
                      <a:pt x="560933" y="629069"/>
                    </a:lnTo>
                    <a:lnTo>
                      <a:pt x="559435" y="625678"/>
                    </a:lnTo>
                    <a:lnTo>
                      <a:pt x="557364" y="622465"/>
                    </a:lnTo>
                    <a:lnTo>
                      <a:pt x="555459" y="619506"/>
                    </a:lnTo>
                    <a:lnTo>
                      <a:pt x="552818" y="617181"/>
                    </a:lnTo>
                    <a:lnTo>
                      <a:pt x="552361" y="616940"/>
                    </a:lnTo>
                    <a:lnTo>
                      <a:pt x="552361" y="638644"/>
                    </a:lnTo>
                    <a:lnTo>
                      <a:pt x="552310" y="648919"/>
                    </a:lnTo>
                    <a:lnTo>
                      <a:pt x="539597" y="665175"/>
                    </a:lnTo>
                    <a:lnTo>
                      <a:pt x="533996" y="665175"/>
                    </a:lnTo>
                    <a:lnTo>
                      <a:pt x="521271" y="648728"/>
                    </a:lnTo>
                    <a:lnTo>
                      <a:pt x="521157" y="647738"/>
                    </a:lnTo>
                    <a:lnTo>
                      <a:pt x="533133" y="622465"/>
                    </a:lnTo>
                    <a:lnTo>
                      <a:pt x="539648" y="622465"/>
                    </a:lnTo>
                    <a:lnTo>
                      <a:pt x="552361" y="638644"/>
                    </a:lnTo>
                    <a:lnTo>
                      <a:pt x="552361" y="616940"/>
                    </a:lnTo>
                    <a:lnTo>
                      <a:pt x="549732" y="615543"/>
                    </a:lnTo>
                    <a:lnTo>
                      <a:pt x="545604" y="613435"/>
                    </a:lnTo>
                    <a:lnTo>
                      <a:pt x="541489" y="612521"/>
                    </a:lnTo>
                    <a:lnTo>
                      <a:pt x="533082" y="612521"/>
                    </a:lnTo>
                    <a:lnTo>
                      <a:pt x="510565" y="649947"/>
                    </a:lnTo>
                    <a:lnTo>
                      <a:pt x="511733" y="655789"/>
                    </a:lnTo>
                    <a:lnTo>
                      <a:pt x="533082" y="675119"/>
                    </a:lnTo>
                    <a:lnTo>
                      <a:pt x="541489" y="675119"/>
                    </a:lnTo>
                    <a:lnTo>
                      <a:pt x="545604" y="674204"/>
                    </a:lnTo>
                    <a:lnTo>
                      <a:pt x="552691" y="670585"/>
                    </a:lnTo>
                    <a:lnTo>
                      <a:pt x="555459" y="668134"/>
                    </a:lnTo>
                    <a:lnTo>
                      <a:pt x="557364" y="665175"/>
                    </a:lnTo>
                    <a:lnTo>
                      <a:pt x="559422" y="662000"/>
                    </a:lnTo>
                    <a:lnTo>
                      <a:pt x="560920" y="658634"/>
                    </a:lnTo>
                    <a:lnTo>
                      <a:pt x="562876" y="651484"/>
                    </a:lnTo>
                    <a:lnTo>
                      <a:pt x="563372" y="647738"/>
                    </a:lnTo>
                    <a:lnTo>
                      <a:pt x="563372" y="639902"/>
                    </a:lnTo>
                    <a:close/>
                  </a:path>
                  <a:path w="871854" h="675640">
                    <a:moveTo>
                      <a:pt x="584200" y="521855"/>
                    </a:moveTo>
                    <a:lnTo>
                      <a:pt x="539407" y="521855"/>
                    </a:lnTo>
                    <a:lnTo>
                      <a:pt x="539407" y="531799"/>
                    </a:lnTo>
                    <a:lnTo>
                      <a:pt x="556628" y="531799"/>
                    </a:lnTo>
                    <a:lnTo>
                      <a:pt x="556628" y="582383"/>
                    </a:lnTo>
                    <a:lnTo>
                      <a:pt x="566991" y="582383"/>
                    </a:lnTo>
                    <a:lnTo>
                      <a:pt x="566991" y="531799"/>
                    </a:lnTo>
                    <a:lnTo>
                      <a:pt x="584200" y="531799"/>
                    </a:lnTo>
                    <a:lnTo>
                      <a:pt x="584200" y="521855"/>
                    </a:lnTo>
                    <a:close/>
                  </a:path>
                  <a:path w="871854" h="675640">
                    <a:moveTo>
                      <a:pt x="622935" y="613549"/>
                    </a:moveTo>
                    <a:lnTo>
                      <a:pt x="612648" y="613549"/>
                    </a:lnTo>
                    <a:lnTo>
                      <a:pt x="612648" y="652665"/>
                    </a:lnTo>
                    <a:lnTo>
                      <a:pt x="612914" y="655751"/>
                    </a:lnTo>
                    <a:lnTo>
                      <a:pt x="610971" y="652030"/>
                    </a:lnTo>
                    <a:lnTo>
                      <a:pt x="585939" y="613549"/>
                    </a:lnTo>
                    <a:lnTo>
                      <a:pt x="575906" y="613549"/>
                    </a:lnTo>
                    <a:lnTo>
                      <a:pt x="575906" y="674077"/>
                    </a:lnTo>
                    <a:lnTo>
                      <a:pt x="586193" y="674077"/>
                    </a:lnTo>
                    <a:lnTo>
                      <a:pt x="586193" y="634250"/>
                    </a:lnTo>
                    <a:lnTo>
                      <a:pt x="585939" y="631367"/>
                    </a:lnTo>
                    <a:lnTo>
                      <a:pt x="587629" y="634644"/>
                    </a:lnTo>
                    <a:lnTo>
                      <a:pt x="613511" y="674077"/>
                    </a:lnTo>
                    <a:lnTo>
                      <a:pt x="622935" y="674077"/>
                    </a:lnTo>
                    <a:lnTo>
                      <a:pt x="622935" y="613549"/>
                    </a:lnTo>
                    <a:close/>
                  </a:path>
                  <a:path w="871854" h="675640">
                    <a:moveTo>
                      <a:pt x="641705" y="534911"/>
                    </a:moveTo>
                    <a:lnTo>
                      <a:pt x="640562" y="531710"/>
                    </a:lnTo>
                    <a:lnTo>
                      <a:pt x="640130" y="530504"/>
                    </a:lnTo>
                    <a:lnTo>
                      <a:pt x="633844" y="523582"/>
                    </a:lnTo>
                    <a:lnTo>
                      <a:pt x="630974" y="522605"/>
                    </a:lnTo>
                    <a:lnTo>
                      <a:pt x="630974" y="537845"/>
                    </a:lnTo>
                    <a:lnTo>
                      <a:pt x="630974" y="542759"/>
                    </a:lnTo>
                    <a:lnTo>
                      <a:pt x="630262" y="544791"/>
                    </a:lnTo>
                    <a:lnTo>
                      <a:pt x="627367" y="548030"/>
                    </a:lnTo>
                    <a:lnTo>
                      <a:pt x="625106" y="548830"/>
                    </a:lnTo>
                    <a:lnTo>
                      <a:pt x="605383" y="548830"/>
                    </a:lnTo>
                    <a:lnTo>
                      <a:pt x="605383" y="531710"/>
                    </a:lnTo>
                    <a:lnTo>
                      <a:pt x="625208" y="531710"/>
                    </a:lnTo>
                    <a:lnTo>
                      <a:pt x="627519" y="532536"/>
                    </a:lnTo>
                    <a:lnTo>
                      <a:pt x="630288" y="535813"/>
                    </a:lnTo>
                    <a:lnTo>
                      <a:pt x="630974" y="537845"/>
                    </a:lnTo>
                    <a:lnTo>
                      <a:pt x="630974" y="522605"/>
                    </a:lnTo>
                    <a:lnTo>
                      <a:pt x="628789" y="521855"/>
                    </a:lnTo>
                    <a:lnTo>
                      <a:pt x="595020" y="521855"/>
                    </a:lnTo>
                    <a:lnTo>
                      <a:pt x="595020" y="582383"/>
                    </a:lnTo>
                    <a:lnTo>
                      <a:pt x="605383" y="582383"/>
                    </a:lnTo>
                    <a:lnTo>
                      <a:pt x="605383" y="558685"/>
                    </a:lnTo>
                    <a:lnTo>
                      <a:pt x="618007" y="558685"/>
                    </a:lnTo>
                    <a:lnTo>
                      <a:pt x="629691" y="582383"/>
                    </a:lnTo>
                    <a:lnTo>
                      <a:pt x="641350" y="582383"/>
                    </a:lnTo>
                    <a:lnTo>
                      <a:pt x="629793" y="558685"/>
                    </a:lnTo>
                    <a:lnTo>
                      <a:pt x="629246" y="557568"/>
                    </a:lnTo>
                    <a:lnTo>
                      <a:pt x="633272" y="556361"/>
                    </a:lnTo>
                    <a:lnTo>
                      <a:pt x="636371" y="554101"/>
                    </a:lnTo>
                    <a:lnTo>
                      <a:pt x="639787" y="548830"/>
                    </a:lnTo>
                    <a:lnTo>
                      <a:pt x="640626" y="547535"/>
                    </a:lnTo>
                    <a:lnTo>
                      <a:pt x="641705" y="544017"/>
                    </a:lnTo>
                    <a:lnTo>
                      <a:pt x="641705" y="534911"/>
                    </a:lnTo>
                    <a:close/>
                  </a:path>
                  <a:path w="871854" h="675640">
                    <a:moveTo>
                      <a:pt x="704735" y="548195"/>
                    </a:moveTo>
                    <a:lnTo>
                      <a:pt x="704570" y="546950"/>
                    </a:lnTo>
                    <a:lnTo>
                      <a:pt x="704443" y="545998"/>
                    </a:lnTo>
                    <a:lnTo>
                      <a:pt x="704367" y="545401"/>
                    </a:lnTo>
                    <a:lnTo>
                      <a:pt x="693712" y="525233"/>
                    </a:lnTo>
                    <a:lnTo>
                      <a:pt x="693712" y="546950"/>
                    </a:lnTo>
                    <a:lnTo>
                      <a:pt x="693674" y="557225"/>
                    </a:lnTo>
                    <a:lnTo>
                      <a:pt x="680948" y="573468"/>
                    </a:lnTo>
                    <a:lnTo>
                      <a:pt x="675360" y="573468"/>
                    </a:lnTo>
                    <a:lnTo>
                      <a:pt x="662635" y="557034"/>
                    </a:lnTo>
                    <a:lnTo>
                      <a:pt x="662520" y="556031"/>
                    </a:lnTo>
                    <a:lnTo>
                      <a:pt x="674497" y="530758"/>
                    </a:lnTo>
                    <a:lnTo>
                      <a:pt x="681012" y="530758"/>
                    </a:lnTo>
                    <a:lnTo>
                      <a:pt x="693712" y="546950"/>
                    </a:lnTo>
                    <a:lnTo>
                      <a:pt x="693712" y="525233"/>
                    </a:lnTo>
                    <a:lnTo>
                      <a:pt x="691108" y="523849"/>
                    </a:lnTo>
                    <a:lnTo>
                      <a:pt x="686968" y="521728"/>
                    </a:lnTo>
                    <a:lnTo>
                      <a:pt x="682853" y="520827"/>
                    </a:lnTo>
                    <a:lnTo>
                      <a:pt x="674446" y="520827"/>
                    </a:lnTo>
                    <a:lnTo>
                      <a:pt x="653173" y="539902"/>
                    </a:lnTo>
                    <a:lnTo>
                      <a:pt x="653072" y="540169"/>
                    </a:lnTo>
                    <a:lnTo>
                      <a:pt x="652043" y="545401"/>
                    </a:lnTo>
                    <a:lnTo>
                      <a:pt x="651929" y="558241"/>
                    </a:lnTo>
                    <a:lnTo>
                      <a:pt x="653084" y="564095"/>
                    </a:lnTo>
                    <a:lnTo>
                      <a:pt x="674446" y="583412"/>
                    </a:lnTo>
                    <a:lnTo>
                      <a:pt x="682853" y="583412"/>
                    </a:lnTo>
                    <a:lnTo>
                      <a:pt x="686968" y="582498"/>
                    </a:lnTo>
                    <a:lnTo>
                      <a:pt x="694055" y="578878"/>
                    </a:lnTo>
                    <a:lnTo>
                      <a:pt x="696823" y="576427"/>
                    </a:lnTo>
                    <a:lnTo>
                      <a:pt x="698728" y="573468"/>
                    </a:lnTo>
                    <a:lnTo>
                      <a:pt x="700786" y="570306"/>
                    </a:lnTo>
                    <a:lnTo>
                      <a:pt x="702284" y="566928"/>
                    </a:lnTo>
                    <a:lnTo>
                      <a:pt x="704240" y="559790"/>
                    </a:lnTo>
                    <a:lnTo>
                      <a:pt x="704735" y="556031"/>
                    </a:lnTo>
                    <a:lnTo>
                      <a:pt x="704735" y="548195"/>
                    </a:lnTo>
                    <a:close/>
                  </a:path>
                  <a:path w="871854" h="675640">
                    <a:moveTo>
                      <a:pt x="766978" y="582383"/>
                    </a:moveTo>
                    <a:lnTo>
                      <a:pt x="745540" y="543293"/>
                    </a:lnTo>
                    <a:lnTo>
                      <a:pt x="762838" y="521855"/>
                    </a:lnTo>
                    <a:lnTo>
                      <a:pt x="750722" y="521855"/>
                    </a:lnTo>
                    <a:lnTo>
                      <a:pt x="727646" y="550913"/>
                    </a:lnTo>
                    <a:lnTo>
                      <a:pt x="727646" y="521855"/>
                    </a:lnTo>
                    <a:lnTo>
                      <a:pt x="717270" y="521855"/>
                    </a:lnTo>
                    <a:lnTo>
                      <a:pt x="717270" y="582383"/>
                    </a:lnTo>
                    <a:lnTo>
                      <a:pt x="727646" y="582383"/>
                    </a:lnTo>
                    <a:lnTo>
                      <a:pt x="727646" y="565429"/>
                    </a:lnTo>
                    <a:lnTo>
                      <a:pt x="738619" y="552030"/>
                    </a:lnTo>
                    <a:lnTo>
                      <a:pt x="754875" y="582383"/>
                    </a:lnTo>
                    <a:lnTo>
                      <a:pt x="766978" y="582383"/>
                    </a:lnTo>
                    <a:close/>
                  </a:path>
                  <a:path w="871854" h="675640">
                    <a:moveTo>
                      <a:pt x="818692" y="572617"/>
                    </a:moveTo>
                    <a:lnTo>
                      <a:pt x="787730" y="572617"/>
                    </a:lnTo>
                    <a:lnTo>
                      <a:pt x="787730" y="556006"/>
                    </a:lnTo>
                    <a:lnTo>
                      <a:pt x="805624" y="556006"/>
                    </a:lnTo>
                    <a:lnTo>
                      <a:pt x="805624" y="546239"/>
                    </a:lnTo>
                    <a:lnTo>
                      <a:pt x="787730" y="546239"/>
                    </a:lnTo>
                    <a:lnTo>
                      <a:pt x="787730" y="531634"/>
                    </a:lnTo>
                    <a:lnTo>
                      <a:pt x="816787" y="531634"/>
                    </a:lnTo>
                    <a:lnTo>
                      <a:pt x="816787" y="521855"/>
                    </a:lnTo>
                    <a:lnTo>
                      <a:pt x="777354" y="521855"/>
                    </a:lnTo>
                    <a:lnTo>
                      <a:pt x="777354" y="582383"/>
                    </a:lnTo>
                    <a:lnTo>
                      <a:pt x="818692" y="582383"/>
                    </a:lnTo>
                    <a:lnTo>
                      <a:pt x="818692" y="572617"/>
                    </a:lnTo>
                    <a:close/>
                  </a:path>
                  <a:path w="871854" h="675640">
                    <a:moveTo>
                      <a:pt x="833285" y="366839"/>
                    </a:moveTo>
                    <a:lnTo>
                      <a:pt x="784707" y="402348"/>
                    </a:lnTo>
                    <a:lnTo>
                      <a:pt x="739076" y="409524"/>
                    </a:lnTo>
                    <a:lnTo>
                      <a:pt x="700900" y="396443"/>
                    </a:lnTo>
                    <a:lnTo>
                      <a:pt x="674700" y="371157"/>
                    </a:lnTo>
                    <a:lnTo>
                      <a:pt x="664959" y="341769"/>
                    </a:lnTo>
                    <a:lnTo>
                      <a:pt x="664959" y="112839"/>
                    </a:lnTo>
                    <a:lnTo>
                      <a:pt x="654850" y="90754"/>
                    </a:lnTo>
                    <a:lnTo>
                      <a:pt x="632625" y="83464"/>
                    </a:lnTo>
                    <a:lnTo>
                      <a:pt x="610400" y="90639"/>
                    </a:lnTo>
                    <a:lnTo>
                      <a:pt x="600290" y="111912"/>
                    </a:lnTo>
                    <a:lnTo>
                      <a:pt x="600290" y="332943"/>
                    </a:lnTo>
                    <a:lnTo>
                      <a:pt x="610031" y="387921"/>
                    </a:lnTo>
                    <a:lnTo>
                      <a:pt x="636930" y="421995"/>
                    </a:lnTo>
                    <a:lnTo>
                      <a:pt x="677583" y="439381"/>
                    </a:lnTo>
                    <a:lnTo>
                      <a:pt x="728548" y="444233"/>
                    </a:lnTo>
                    <a:lnTo>
                      <a:pt x="768654" y="438835"/>
                    </a:lnTo>
                    <a:lnTo>
                      <a:pt x="802017" y="423392"/>
                    </a:lnTo>
                    <a:lnTo>
                      <a:pt x="824826" y="399021"/>
                    </a:lnTo>
                    <a:lnTo>
                      <a:pt x="833285" y="366839"/>
                    </a:lnTo>
                    <a:close/>
                  </a:path>
                  <a:path w="871854" h="675640">
                    <a:moveTo>
                      <a:pt x="871664" y="111379"/>
                    </a:moveTo>
                    <a:lnTo>
                      <a:pt x="861923" y="56413"/>
                    </a:lnTo>
                    <a:lnTo>
                      <a:pt x="835025" y="22339"/>
                    </a:lnTo>
                    <a:lnTo>
                      <a:pt x="794372" y="4965"/>
                    </a:lnTo>
                    <a:lnTo>
                      <a:pt x="743419" y="114"/>
                    </a:lnTo>
                    <a:lnTo>
                      <a:pt x="703300" y="5499"/>
                    </a:lnTo>
                    <a:lnTo>
                      <a:pt x="669937" y="20942"/>
                    </a:lnTo>
                    <a:lnTo>
                      <a:pt x="647128" y="45313"/>
                    </a:lnTo>
                    <a:lnTo>
                      <a:pt x="638683" y="77482"/>
                    </a:lnTo>
                    <a:lnTo>
                      <a:pt x="687247" y="41973"/>
                    </a:lnTo>
                    <a:lnTo>
                      <a:pt x="732878" y="34798"/>
                    </a:lnTo>
                    <a:lnTo>
                      <a:pt x="771042" y="47891"/>
                    </a:lnTo>
                    <a:lnTo>
                      <a:pt x="797255" y="73177"/>
                    </a:lnTo>
                    <a:lnTo>
                      <a:pt x="806996" y="102565"/>
                    </a:lnTo>
                    <a:lnTo>
                      <a:pt x="806996" y="331495"/>
                    </a:lnTo>
                    <a:lnTo>
                      <a:pt x="817092" y="353580"/>
                    </a:lnTo>
                    <a:lnTo>
                      <a:pt x="839330" y="360857"/>
                    </a:lnTo>
                    <a:lnTo>
                      <a:pt x="861555" y="353695"/>
                    </a:lnTo>
                    <a:lnTo>
                      <a:pt x="871664" y="332422"/>
                    </a:lnTo>
                    <a:lnTo>
                      <a:pt x="871664" y="111379"/>
                    </a:lnTo>
                    <a:close/>
                  </a:path>
                </a:pathLst>
              </a:custGeom>
              <a:solidFill>
                <a:srgbClr val="FFFFFF"/>
              </a:solidFill>
            </p:spPr>
            <p:txBody>
              <a:bodyPr wrap="square" lIns="0" tIns="0" rIns="0" bIns="0" rtlCol="0"/>
              <a:lstStyle/>
              <a:p>
                <a:endParaRPr sz="1050" b="1" dirty="0">
                  <a:latin typeface="Calibri" panose="020F0502020204030204" pitchFamily="34" charset="0"/>
                </a:endParaRPr>
              </a:p>
            </p:txBody>
          </p:sp>
          <p:pic>
            <p:nvPicPr>
              <p:cNvPr id="209" name="object 31">
                <a:extLst>
                  <a:ext uri="{FF2B5EF4-FFF2-40B4-BE49-F238E27FC236}">
                    <a16:creationId xmlns:a16="http://schemas.microsoft.com/office/drawing/2014/main" id="{BAC91976-F065-7BF0-E7F0-507FCCF26F9D}"/>
                  </a:ext>
                </a:extLst>
              </p:cNvPr>
              <p:cNvPicPr/>
              <p:nvPr/>
            </p:nvPicPr>
            <p:blipFill>
              <a:blip r:embed="rId6" cstate="print"/>
              <a:stretch>
                <a:fillRect/>
              </a:stretch>
            </p:blipFill>
            <p:spPr>
              <a:xfrm>
                <a:off x="8983759" y="13643076"/>
                <a:ext cx="123890" cy="239488"/>
              </a:xfrm>
              <a:prstGeom prst="rect">
                <a:avLst/>
              </a:prstGeom>
            </p:spPr>
          </p:pic>
          <p:pic>
            <p:nvPicPr>
              <p:cNvPr id="210" name="object 32">
                <a:extLst>
                  <a:ext uri="{FF2B5EF4-FFF2-40B4-BE49-F238E27FC236}">
                    <a16:creationId xmlns:a16="http://schemas.microsoft.com/office/drawing/2014/main" id="{8F21C4EC-429E-C488-A05C-2E24B5B3318F}"/>
                  </a:ext>
                </a:extLst>
              </p:cNvPr>
              <p:cNvPicPr/>
              <p:nvPr/>
            </p:nvPicPr>
            <p:blipFill>
              <a:blip r:embed="rId7" cstate="print"/>
              <a:stretch>
                <a:fillRect/>
              </a:stretch>
            </p:blipFill>
            <p:spPr>
              <a:xfrm>
                <a:off x="9030100" y="13459697"/>
                <a:ext cx="138314" cy="136436"/>
              </a:xfrm>
              <a:prstGeom prst="rect">
                <a:avLst/>
              </a:prstGeom>
            </p:spPr>
          </p:pic>
          <p:sp>
            <p:nvSpPr>
              <p:cNvPr id="211" name="object 33">
                <a:extLst>
                  <a:ext uri="{FF2B5EF4-FFF2-40B4-BE49-F238E27FC236}">
                    <a16:creationId xmlns:a16="http://schemas.microsoft.com/office/drawing/2014/main" id="{53996703-B89A-159A-C3FF-02CEA01F0F20}"/>
                  </a:ext>
                </a:extLst>
              </p:cNvPr>
              <p:cNvSpPr/>
              <p:nvPr/>
            </p:nvSpPr>
            <p:spPr>
              <a:xfrm>
                <a:off x="8555914" y="13486218"/>
                <a:ext cx="422275" cy="265430"/>
              </a:xfrm>
              <a:custGeom>
                <a:avLst/>
                <a:gdLst/>
                <a:ahLst/>
                <a:cxnLst/>
                <a:rect l="l" t="t" r="r" b="b"/>
                <a:pathLst>
                  <a:path w="422275" h="265430">
                    <a:moveTo>
                      <a:pt x="3619" y="151130"/>
                    </a:moveTo>
                    <a:lnTo>
                      <a:pt x="3009" y="150266"/>
                    </a:lnTo>
                    <a:lnTo>
                      <a:pt x="1193" y="149948"/>
                    </a:lnTo>
                    <a:lnTo>
                      <a:pt x="317" y="150558"/>
                    </a:lnTo>
                    <a:lnTo>
                      <a:pt x="152" y="151460"/>
                    </a:lnTo>
                    <a:lnTo>
                      <a:pt x="0" y="152374"/>
                    </a:lnTo>
                    <a:lnTo>
                      <a:pt x="609" y="153238"/>
                    </a:lnTo>
                    <a:lnTo>
                      <a:pt x="1524" y="153403"/>
                    </a:lnTo>
                    <a:lnTo>
                      <a:pt x="2425" y="153555"/>
                    </a:lnTo>
                    <a:lnTo>
                      <a:pt x="3289" y="152946"/>
                    </a:lnTo>
                    <a:lnTo>
                      <a:pt x="3619" y="151130"/>
                    </a:lnTo>
                    <a:close/>
                  </a:path>
                  <a:path w="422275" h="265430">
                    <a:moveTo>
                      <a:pt x="3860" y="161251"/>
                    </a:moveTo>
                    <a:lnTo>
                      <a:pt x="3111" y="160502"/>
                    </a:lnTo>
                    <a:lnTo>
                      <a:pt x="1257" y="160502"/>
                    </a:lnTo>
                    <a:lnTo>
                      <a:pt x="520" y="161251"/>
                    </a:lnTo>
                    <a:lnTo>
                      <a:pt x="520" y="163106"/>
                    </a:lnTo>
                    <a:lnTo>
                      <a:pt x="1257" y="163855"/>
                    </a:lnTo>
                    <a:lnTo>
                      <a:pt x="3111" y="163855"/>
                    </a:lnTo>
                    <a:lnTo>
                      <a:pt x="3860" y="163106"/>
                    </a:lnTo>
                    <a:lnTo>
                      <a:pt x="3860" y="162179"/>
                    </a:lnTo>
                    <a:lnTo>
                      <a:pt x="3860" y="161251"/>
                    </a:lnTo>
                    <a:close/>
                  </a:path>
                  <a:path w="422275" h="265430">
                    <a:moveTo>
                      <a:pt x="4305" y="174332"/>
                    </a:moveTo>
                    <a:lnTo>
                      <a:pt x="3987" y="172516"/>
                    </a:lnTo>
                    <a:lnTo>
                      <a:pt x="3111" y="171907"/>
                    </a:lnTo>
                    <a:lnTo>
                      <a:pt x="1295" y="172237"/>
                    </a:lnTo>
                    <a:lnTo>
                      <a:pt x="685" y="173101"/>
                    </a:lnTo>
                    <a:lnTo>
                      <a:pt x="1016" y="174917"/>
                    </a:lnTo>
                    <a:lnTo>
                      <a:pt x="1879" y="175526"/>
                    </a:lnTo>
                    <a:lnTo>
                      <a:pt x="2781" y="175361"/>
                    </a:lnTo>
                    <a:lnTo>
                      <a:pt x="3695" y="175209"/>
                    </a:lnTo>
                    <a:lnTo>
                      <a:pt x="4305" y="174332"/>
                    </a:lnTo>
                    <a:close/>
                  </a:path>
                  <a:path w="422275" h="265430">
                    <a:moveTo>
                      <a:pt x="6121" y="140068"/>
                    </a:moveTo>
                    <a:lnTo>
                      <a:pt x="5676" y="139115"/>
                    </a:lnTo>
                    <a:lnTo>
                      <a:pt x="3949" y="138480"/>
                    </a:lnTo>
                    <a:lnTo>
                      <a:pt x="2984" y="138938"/>
                    </a:lnTo>
                    <a:lnTo>
                      <a:pt x="2654" y="139801"/>
                    </a:lnTo>
                    <a:lnTo>
                      <a:pt x="2349" y="140677"/>
                    </a:lnTo>
                    <a:lnTo>
                      <a:pt x="2794" y="141630"/>
                    </a:lnTo>
                    <a:lnTo>
                      <a:pt x="3670" y="141947"/>
                    </a:lnTo>
                    <a:lnTo>
                      <a:pt x="4533" y="142265"/>
                    </a:lnTo>
                    <a:lnTo>
                      <a:pt x="5499" y="141808"/>
                    </a:lnTo>
                    <a:lnTo>
                      <a:pt x="6121" y="140068"/>
                    </a:lnTo>
                    <a:close/>
                  </a:path>
                  <a:path w="422275" h="265430">
                    <a:moveTo>
                      <a:pt x="6438" y="185064"/>
                    </a:moveTo>
                    <a:lnTo>
                      <a:pt x="5803" y="183324"/>
                    </a:lnTo>
                    <a:lnTo>
                      <a:pt x="4851" y="182880"/>
                    </a:lnTo>
                    <a:lnTo>
                      <a:pt x="3111" y="183515"/>
                    </a:lnTo>
                    <a:lnTo>
                      <a:pt x="2667" y="184467"/>
                    </a:lnTo>
                    <a:lnTo>
                      <a:pt x="2971" y="185331"/>
                    </a:lnTo>
                    <a:lnTo>
                      <a:pt x="3289" y="186207"/>
                    </a:lnTo>
                    <a:lnTo>
                      <a:pt x="4254" y="186651"/>
                    </a:lnTo>
                    <a:lnTo>
                      <a:pt x="5130" y="186334"/>
                    </a:lnTo>
                    <a:lnTo>
                      <a:pt x="5994" y="186016"/>
                    </a:lnTo>
                    <a:lnTo>
                      <a:pt x="6438" y="185064"/>
                    </a:lnTo>
                    <a:close/>
                  </a:path>
                  <a:path w="422275" h="265430">
                    <a:moveTo>
                      <a:pt x="9944" y="152069"/>
                    </a:moveTo>
                    <a:lnTo>
                      <a:pt x="9232" y="151053"/>
                    </a:lnTo>
                    <a:lnTo>
                      <a:pt x="7086" y="150685"/>
                    </a:lnTo>
                    <a:lnTo>
                      <a:pt x="6070" y="151396"/>
                    </a:lnTo>
                    <a:lnTo>
                      <a:pt x="5689" y="153543"/>
                    </a:lnTo>
                    <a:lnTo>
                      <a:pt x="6400" y="154559"/>
                    </a:lnTo>
                    <a:lnTo>
                      <a:pt x="7480" y="154749"/>
                    </a:lnTo>
                    <a:lnTo>
                      <a:pt x="8547" y="154927"/>
                    </a:lnTo>
                    <a:lnTo>
                      <a:pt x="9563" y="154216"/>
                    </a:lnTo>
                    <a:lnTo>
                      <a:pt x="9944" y="152069"/>
                    </a:lnTo>
                    <a:close/>
                  </a:path>
                  <a:path w="422275" h="265430">
                    <a:moveTo>
                      <a:pt x="10248" y="161086"/>
                    </a:moveTo>
                    <a:lnTo>
                      <a:pt x="9372" y="160210"/>
                    </a:lnTo>
                    <a:lnTo>
                      <a:pt x="7200" y="160210"/>
                    </a:lnTo>
                    <a:lnTo>
                      <a:pt x="6311" y="161086"/>
                    </a:lnTo>
                    <a:lnTo>
                      <a:pt x="6311" y="163271"/>
                    </a:lnTo>
                    <a:lnTo>
                      <a:pt x="7200" y="164147"/>
                    </a:lnTo>
                    <a:lnTo>
                      <a:pt x="9372" y="164147"/>
                    </a:lnTo>
                    <a:lnTo>
                      <a:pt x="10248" y="163258"/>
                    </a:lnTo>
                    <a:lnTo>
                      <a:pt x="10248" y="162179"/>
                    </a:lnTo>
                    <a:lnTo>
                      <a:pt x="10248" y="161086"/>
                    </a:lnTo>
                    <a:close/>
                  </a:path>
                  <a:path w="422275" h="265430">
                    <a:moveTo>
                      <a:pt x="10629" y="173393"/>
                    </a:moveTo>
                    <a:lnTo>
                      <a:pt x="10248" y="171246"/>
                    </a:lnTo>
                    <a:lnTo>
                      <a:pt x="9232" y="170535"/>
                    </a:lnTo>
                    <a:lnTo>
                      <a:pt x="7086" y="170916"/>
                    </a:lnTo>
                    <a:lnTo>
                      <a:pt x="6375" y="171932"/>
                    </a:lnTo>
                    <a:lnTo>
                      <a:pt x="6756" y="174078"/>
                    </a:lnTo>
                    <a:lnTo>
                      <a:pt x="7772" y="174790"/>
                    </a:lnTo>
                    <a:lnTo>
                      <a:pt x="8839" y="174599"/>
                    </a:lnTo>
                    <a:lnTo>
                      <a:pt x="9918" y="174409"/>
                    </a:lnTo>
                    <a:lnTo>
                      <a:pt x="10629" y="173393"/>
                    </a:lnTo>
                    <a:close/>
                  </a:path>
                  <a:path w="422275" h="265430">
                    <a:moveTo>
                      <a:pt x="11061" y="129108"/>
                    </a:moveTo>
                    <a:lnTo>
                      <a:pt x="10795" y="128079"/>
                    </a:lnTo>
                    <a:lnTo>
                      <a:pt x="9194" y="127165"/>
                    </a:lnTo>
                    <a:lnTo>
                      <a:pt x="8166" y="127431"/>
                    </a:lnTo>
                    <a:lnTo>
                      <a:pt x="7708" y="128219"/>
                    </a:lnTo>
                    <a:lnTo>
                      <a:pt x="7251" y="129032"/>
                    </a:lnTo>
                    <a:lnTo>
                      <a:pt x="7518" y="130048"/>
                    </a:lnTo>
                    <a:lnTo>
                      <a:pt x="8318" y="130517"/>
                    </a:lnTo>
                    <a:lnTo>
                      <a:pt x="9118" y="130975"/>
                    </a:lnTo>
                    <a:lnTo>
                      <a:pt x="10147" y="130708"/>
                    </a:lnTo>
                    <a:lnTo>
                      <a:pt x="11061" y="129108"/>
                    </a:lnTo>
                    <a:close/>
                  </a:path>
                  <a:path w="422275" h="265430">
                    <a:moveTo>
                      <a:pt x="12115" y="194449"/>
                    </a:moveTo>
                    <a:lnTo>
                      <a:pt x="11188" y="192849"/>
                    </a:lnTo>
                    <a:lnTo>
                      <a:pt x="10160" y="192570"/>
                    </a:lnTo>
                    <a:lnTo>
                      <a:pt x="9372" y="193027"/>
                    </a:lnTo>
                    <a:lnTo>
                      <a:pt x="8559" y="193497"/>
                    </a:lnTo>
                    <a:lnTo>
                      <a:pt x="8293" y="194513"/>
                    </a:lnTo>
                    <a:lnTo>
                      <a:pt x="8750" y="195326"/>
                    </a:lnTo>
                    <a:lnTo>
                      <a:pt x="9207" y="196113"/>
                    </a:lnTo>
                    <a:lnTo>
                      <a:pt x="10236" y="196392"/>
                    </a:lnTo>
                    <a:lnTo>
                      <a:pt x="11036" y="195922"/>
                    </a:lnTo>
                    <a:lnTo>
                      <a:pt x="11836" y="195465"/>
                    </a:lnTo>
                    <a:lnTo>
                      <a:pt x="12115" y="194449"/>
                    </a:lnTo>
                    <a:close/>
                  </a:path>
                  <a:path w="422275" h="265430">
                    <a:moveTo>
                      <a:pt x="12192" y="142100"/>
                    </a:moveTo>
                    <a:lnTo>
                      <a:pt x="11671" y="140970"/>
                    </a:lnTo>
                    <a:lnTo>
                      <a:pt x="9626" y="140233"/>
                    </a:lnTo>
                    <a:lnTo>
                      <a:pt x="8483" y="140766"/>
                    </a:lnTo>
                    <a:lnTo>
                      <a:pt x="8115" y="141782"/>
                    </a:lnTo>
                    <a:lnTo>
                      <a:pt x="7747" y="142798"/>
                    </a:lnTo>
                    <a:lnTo>
                      <a:pt x="8280" y="143941"/>
                    </a:lnTo>
                    <a:lnTo>
                      <a:pt x="10312" y="144678"/>
                    </a:lnTo>
                    <a:lnTo>
                      <a:pt x="11442" y="144145"/>
                    </a:lnTo>
                    <a:lnTo>
                      <a:pt x="12192" y="142100"/>
                    </a:lnTo>
                    <a:close/>
                  </a:path>
                  <a:path w="422275" h="265430">
                    <a:moveTo>
                      <a:pt x="12496" y="183019"/>
                    </a:moveTo>
                    <a:lnTo>
                      <a:pt x="11760" y="180987"/>
                    </a:lnTo>
                    <a:lnTo>
                      <a:pt x="10629" y="180454"/>
                    </a:lnTo>
                    <a:lnTo>
                      <a:pt x="9613" y="180835"/>
                    </a:lnTo>
                    <a:lnTo>
                      <a:pt x="8585" y="181190"/>
                    </a:lnTo>
                    <a:lnTo>
                      <a:pt x="8051" y="182333"/>
                    </a:lnTo>
                    <a:lnTo>
                      <a:pt x="8801" y="184378"/>
                    </a:lnTo>
                    <a:lnTo>
                      <a:pt x="9931" y="184899"/>
                    </a:lnTo>
                    <a:lnTo>
                      <a:pt x="11976" y="184162"/>
                    </a:lnTo>
                    <a:lnTo>
                      <a:pt x="12496" y="183019"/>
                    </a:lnTo>
                    <a:close/>
                  </a:path>
                  <a:path w="422275" h="265430">
                    <a:moveTo>
                      <a:pt x="16687" y="132156"/>
                    </a:moveTo>
                    <a:lnTo>
                      <a:pt x="16357" y="130949"/>
                    </a:lnTo>
                    <a:lnTo>
                      <a:pt x="15417" y="130416"/>
                    </a:lnTo>
                    <a:lnTo>
                      <a:pt x="14478" y="129870"/>
                    </a:lnTo>
                    <a:lnTo>
                      <a:pt x="13284" y="130187"/>
                    </a:lnTo>
                    <a:lnTo>
                      <a:pt x="12204" y="132067"/>
                    </a:lnTo>
                    <a:lnTo>
                      <a:pt x="12509" y="133273"/>
                    </a:lnTo>
                    <a:lnTo>
                      <a:pt x="13449" y="133819"/>
                    </a:lnTo>
                    <a:lnTo>
                      <a:pt x="14389" y="134366"/>
                    </a:lnTo>
                    <a:lnTo>
                      <a:pt x="15595" y="134035"/>
                    </a:lnTo>
                    <a:lnTo>
                      <a:pt x="16687" y="132156"/>
                    </a:lnTo>
                    <a:close/>
                  </a:path>
                  <a:path w="422275" h="265430">
                    <a:moveTo>
                      <a:pt x="17348" y="153187"/>
                    </a:moveTo>
                    <a:lnTo>
                      <a:pt x="16497" y="151980"/>
                    </a:lnTo>
                    <a:lnTo>
                      <a:pt x="13982" y="151549"/>
                    </a:lnTo>
                    <a:lnTo>
                      <a:pt x="12788" y="152387"/>
                    </a:lnTo>
                    <a:lnTo>
                      <a:pt x="12331" y="154901"/>
                    </a:lnTo>
                    <a:lnTo>
                      <a:pt x="13169" y="156095"/>
                    </a:lnTo>
                    <a:lnTo>
                      <a:pt x="15697" y="156540"/>
                    </a:lnTo>
                    <a:lnTo>
                      <a:pt x="16903" y="155702"/>
                    </a:lnTo>
                    <a:lnTo>
                      <a:pt x="17119" y="154444"/>
                    </a:lnTo>
                    <a:lnTo>
                      <a:pt x="17348" y="153187"/>
                    </a:lnTo>
                    <a:close/>
                  </a:path>
                  <a:path w="422275" h="265430">
                    <a:moveTo>
                      <a:pt x="17729" y="191389"/>
                    </a:moveTo>
                    <a:lnTo>
                      <a:pt x="16637" y="189509"/>
                    </a:lnTo>
                    <a:lnTo>
                      <a:pt x="15443" y="189179"/>
                    </a:lnTo>
                    <a:lnTo>
                      <a:pt x="13550" y="190271"/>
                    </a:lnTo>
                    <a:lnTo>
                      <a:pt x="13246" y="191477"/>
                    </a:lnTo>
                    <a:lnTo>
                      <a:pt x="13792" y="192417"/>
                    </a:lnTo>
                    <a:lnTo>
                      <a:pt x="14325" y="193357"/>
                    </a:lnTo>
                    <a:lnTo>
                      <a:pt x="15532" y="193687"/>
                    </a:lnTo>
                    <a:lnTo>
                      <a:pt x="16471" y="193141"/>
                    </a:lnTo>
                    <a:lnTo>
                      <a:pt x="17411" y="192595"/>
                    </a:lnTo>
                    <a:lnTo>
                      <a:pt x="17729" y="191389"/>
                    </a:lnTo>
                    <a:close/>
                  </a:path>
                  <a:path w="422275" h="265430">
                    <a:moveTo>
                      <a:pt x="17729" y="160896"/>
                    </a:moveTo>
                    <a:lnTo>
                      <a:pt x="16687" y="159867"/>
                    </a:lnTo>
                    <a:lnTo>
                      <a:pt x="14135" y="159867"/>
                    </a:lnTo>
                    <a:lnTo>
                      <a:pt x="13106" y="160909"/>
                    </a:lnTo>
                    <a:lnTo>
                      <a:pt x="13106" y="163449"/>
                    </a:lnTo>
                    <a:lnTo>
                      <a:pt x="14135" y="164490"/>
                    </a:lnTo>
                    <a:lnTo>
                      <a:pt x="15417" y="164490"/>
                    </a:lnTo>
                    <a:lnTo>
                      <a:pt x="16687" y="164490"/>
                    </a:lnTo>
                    <a:lnTo>
                      <a:pt x="17729" y="163449"/>
                    </a:lnTo>
                    <a:lnTo>
                      <a:pt x="17729" y="160896"/>
                    </a:lnTo>
                    <a:close/>
                  </a:path>
                  <a:path w="422275" h="265430">
                    <a:moveTo>
                      <a:pt x="17894" y="120357"/>
                    </a:moveTo>
                    <a:lnTo>
                      <a:pt x="17805" y="119303"/>
                    </a:lnTo>
                    <a:lnTo>
                      <a:pt x="16383" y="118122"/>
                    </a:lnTo>
                    <a:lnTo>
                      <a:pt x="15328" y="118211"/>
                    </a:lnTo>
                    <a:lnTo>
                      <a:pt x="14744" y="118922"/>
                    </a:lnTo>
                    <a:lnTo>
                      <a:pt x="14135" y="119634"/>
                    </a:lnTo>
                    <a:lnTo>
                      <a:pt x="14236" y="120688"/>
                    </a:lnTo>
                    <a:lnTo>
                      <a:pt x="15659" y="121869"/>
                    </a:lnTo>
                    <a:lnTo>
                      <a:pt x="16700" y="121767"/>
                    </a:lnTo>
                    <a:lnTo>
                      <a:pt x="17297" y="121069"/>
                    </a:lnTo>
                    <a:lnTo>
                      <a:pt x="17894" y="120357"/>
                    </a:lnTo>
                    <a:close/>
                  </a:path>
                  <a:path w="422275" h="265430">
                    <a:moveTo>
                      <a:pt x="18021" y="172275"/>
                    </a:moveTo>
                    <a:lnTo>
                      <a:pt x="17576" y="169760"/>
                    </a:lnTo>
                    <a:lnTo>
                      <a:pt x="16383" y="168910"/>
                    </a:lnTo>
                    <a:lnTo>
                      <a:pt x="15125" y="169138"/>
                    </a:lnTo>
                    <a:lnTo>
                      <a:pt x="13868" y="169354"/>
                    </a:lnTo>
                    <a:lnTo>
                      <a:pt x="13030" y="170561"/>
                    </a:lnTo>
                    <a:lnTo>
                      <a:pt x="13246" y="171818"/>
                    </a:lnTo>
                    <a:lnTo>
                      <a:pt x="13474" y="173075"/>
                    </a:lnTo>
                    <a:lnTo>
                      <a:pt x="14668" y="173913"/>
                    </a:lnTo>
                    <a:lnTo>
                      <a:pt x="15925" y="173697"/>
                    </a:lnTo>
                    <a:lnTo>
                      <a:pt x="17183" y="173482"/>
                    </a:lnTo>
                    <a:lnTo>
                      <a:pt x="18021" y="172275"/>
                    </a:lnTo>
                    <a:close/>
                  </a:path>
                  <a:path w="422275" h="265430">
                    <a:moveTo>
                      <a:pt x="19088" y="203288"/>
                    </a:moveTo>
                    <a:lnTo>
                      <a:pt x="17907" y="201879"/>
                    </a:lnTo>
                    <a:lnTo>
                      <a:pt x="16852" y="201790"/>
                    </a:lnTo>
                    <a:lnTo>
                      <a:pt x="16141" y="202374"/>
                    </a:lnTo>
                    <a:lnTo>
                      <a:pt x="15430" y="202984"/>
                    </a:lnTo>
                    <a:lnTo>
                      <a:pt x="15341" y="204025"/>
                    </a:lnTo>
                    <a:lnTo>
                      <a:pt x="16535" y="205447"/>
                    </a:lnTo>
                    <a:lnTo>
                      <a:pt x="17589" y="205536"/>
                    </a:lnTo>
                    <a:lnTo>
                      <a:pt x="18288" y="204939"/>
                    </a:lnTo>
                    <a:lnTo>
                      <a:pt x="18999" y="204343"/>
                    </a:lnTo>
                    <a:lnTo>
                      <a:pt x="19088" y="203288"/>
                    </a:lnTo>
                    <a:close/>
                  </a:path>
                  <a:path w="422275" h="265430">
                    <a:moveTo>
                      <a:pt x="19291" y="144475"/>
                    </a:moveTo>
                    <a:lnTo>
                      <a:pt x="18656" y="143154"/>
                    </a:lnTo>
                    <a:lnTo>
                      <a:pt x="16268" y="142278"/>
                    </a:lnTo>
                    <a:lnTo>
                      <a:pt x="14935" y="142900"/>
                    </a:lnTo>
                    <a:lnTo>
                      <a:pt x="14490" y="144094"/>
                    </a:lnTo>
                    <a:lnTo>
                      <a:pt x="14058" y="145300"/>
                    </a:lnTo>
                    <a:lnTo>
                      <a:pt x="14681" y="146634"/>
                    </a:lnTo>
                    <a:lnTo>
                      <a:pt x="17081" y="147497"/>
                    </a:lnTo>
                    <a:lnTo>
                      <a:pt x="18402" y="146888"/>
                    </a:lnTo>
                    <a:lnTo>
                      <a:pt x="19291" y="144475"/>
                    </a:lnTo>
                    <a:close/>
                  </a:path>
                  <a:path w="422275" h="265430">
                    <a:moveTo>
                      <a:pt x="19596" y="180644"/>
                    </a:moveTo>
                    <a:lnTo>
                      <a:pt x="18719" y="178231"/>
                    </a:lnTo>
                    <a:lnTo>
                      <a:pt x="17399" y="177622"/>
                    </a:lnTo>
                    <a:lnTo>
                      <a:pt x="16192" y="178066"/>
                    </a:lnTo>
                    <a:lnTo>
                      <a:pt x="14998" y="178498"/>
                    </a:lnTo>
                    <a:lnTo>
                      <a:pt x="14363" y="179819"/>
                    </a:lnTo>
                    <a:lnTo>
                      <a:pt x="15240" y="182232"/>
                    </a:lnTo>
                    <a:lnTo>
                      <a:pt x="16573" y="182854"/>
                    </a:lnTo>
                    <a:lnTo>
                      <a:pt x="17780" y="182410"/>
                    </a:lnTo>
                    <a:lnTo>
                      <a:pt x="18973" y="181965"/>
                    </a:lnTo>
                    <a:lnTo>
                      <a:pt x="19596" y="180644"/>
                    </a:lnTo>
                    <a:close/>
                  </a:path>
                  <a:path w="422275" h="265430">
                    <a:moveTo>
                      <a:pt x="22898" y="124345"/>
                    </a:moveTo>
                    <a:lnTo>
                      <a:pt x="22783" y="123101"/>
                    </a:lnTo>
                    <a:lnTo>
                      <a:pt x="21120" y="121704"/>
                    </a:lnTo>
                    <a:lnTo>
                      <a:pt x="19888" y="121818"/>
                    </a:lnTo>
                    <a:lnTo>
                      <a:pt x="18478" y="123482"/>
                    </a:lnTo>
                    <a:lnTo>
                      <a:pt x="18592" y="124714"/>
                    </a:lnTo>
                    <a:lnTo>
                      <a:pt x="20256" y="126123"/>
                    </a:lnTo>
                    <a:lnTo>
                      <a:pt x="21501" y="126009"/>
                    </a:lnTo>
                    <a:lnTo>
                      <a:pt x="22199" y="125171"/>
                    </a:lnTo>
                    <a:lnTo>
                      <a:pt x="22898" y="124345"/>
                    </a:lnTo>
                    <a:close/>
                  </a:path>
                  <a:path w="422275" h="265430">
                    <a:moveTo>
                      <a:pt x="23266" y="135724"/>
                    </a:moveTo>
                    <a:lnTo>
                      <a:pt x="22872" y="134315"/>
                    </a:lnTo>
                    <a:lnTo>
                      <a:pt x="20662" y="133032"/>
                    </a:lnTo>
                    <a:lnTo>
                      <a:pt x="19253" y="133413"/>
                    </a:lnTo>
                    <a:lnTo>
                      <a:pt x="17970" y="135623"/>
                    </a:lnTo>
                    <a:lnTo>
                      <a:pt x="18351" y="137045"/>
                    </a:lnTo>
                    <a:lnTo>
                      <a:pt x="19456" y="137680"/>
                    </a:lnTo>
                    <a:lnTo>
                      <a:pt x="20574" y="138315"/>
                    </a:lnTo>
                    <a:lnTo>
                      <a:pt x="21971" y="137934"/>
                    </a:lnTo>
                    <a:lnTo>
                      <a:pt x="23266" y="135724"/>
                    </a:lnTo>
                    <a:close/>
                  </a:path>
                  <a:path w="422275" h="265430">
                    <a:moveTo>
                      <a:pt x="24091" y="199301"/>
                    </a:moveTo>
                    <a:lnTo>
                      <a:pt x="23393" y="198475"/>
                    </a:lnTo>
                    <a:lnTo>
                      <a:pt x="22694" y="197637"/>
                    </a:lnTo>
                    <a:lnTo>
                      <a:pt x="21463" y="197535"/>
                    </a:lnTo>
                    <a:lnTo>
                      <a:pt x="19786" y="198932"/>
                    </a:lnTo>
                    <a:lnTo>
                      <a:pt x="19685" y="200177"/>
                    </a:lnTo>
                    <a:lnTo>
                      <a:pt x="21069" y="201841"/>
                    </a:lnTo>
                    <a:lnTo>
                      <a:pt x="22326" y="201942"/>
                    </a:lnTo>
                    <a:lnTo>
                      <a:pt x="23977" y="200545"/>
                    </a:lnTo>
                    <a:lnTo>
                      <a:pt x="24091" y="199301"/>
                    </a:lnTo>
                    <a:close/>
                  </a:path>
                  <a:path w="422275" h="265430">
                    <a:moveTo>
                      <a:pt x="24307" y="187807"/>
                    </a:moveTo>
                    <a:lnTo>
                      <a:pt x="23025" y="185597"/>
                    </a:lnTo>
                    <a:lnTo>
                      <a:pt x="21615" y="185216"/>
                    </a:lnTo>
                    <a:lnTo>
                      <a:pt x="20510" y="185864"/>
                    </a:lnTo>
                    <a:lnTo>
                      <a:pt x="19392" y="186499"/>
                    </a:lnTo>
                    <a:lnTo>
                      <a:pt x="19011" y="187909"/>
                    </a:lnTo>
                    <a:lnTo>
                      <a:pt x="20294" y="190131"/>
                    </a:lnTo>
                    <a:lnTo>
                      <a:pt x="21704" y="190512"/>
                    </a:lnTo>
                    <a:lnTo>
                      <a:pt x="23926" y="189230"/>
                    </a:lnTo>
                    <a:lnTo>
                      <a:pt x="24307" y="187807"/>
                    </a:lnTo>
                    <a:close/>
                  </a:path>
                  <a:path w="422275" h="265430">
                    <a:moveTo>
                      <a:pt x="25768" y="112115"/>
                    </a:moveTo>
                    <a:lnTo>
                      <a:pt x="24574" y="110693"/>
                    </a:lnTo>
                    <a:lnTo>
                      <a:pt x="23520" y="110591"/>
                    </a:lnTo>
                    <a:lnTo>
                      <a:pt x="22110" y="111798"/>
                    </a:lnTo>
                    <a:lnTo>
                      <a:pt x="22009" y="112839"/>
                    </a:lnTo>
                    <a:lnTo>
                      <a:pt x="22606" y="113550"/>
                    </a:lnTo>
                    <a:lnTo>
                      <a:pt x="23190" y="114261"/>
                    </a:lnTo>
                    <a:lnTo>
                      <a:pt x="24257" y="114350"/>
                    </a:lnTo>
                    <a:lnTo>
                      <a:pt x="24968" y="113753"/>
                    </a:lnTo>
                    <a:lnTo>
                      <a:pt x="25666" y="113157"/>
                    </a:lnTo>
                    <a:lnTo>
                      <a:pt x="25768" y="112115"/>
                    </a:lnTo>
                    <a:close/>
                  </a:path>
                  <a:path w="422275" h="265430">
                    <a:moveTo>
                      <a:pt x="26962" y="211963"/>
                    </a:moveTo>
                    <a:lnTo>
                      <a:pt x="26873" y="210896"/>
                    </a:lnTo>
                    <a:lnTo>
                      <a:pt x="25463" y="209715"/>
                    </a:lnTo>
                    <a:lnTo>
                      <a:pt x="24409" y="209804"/>
                    </a:lnTo>
                    <a:lnTo>
                      <a:pt x="23215" y="211226"/>
                    </a:lnTo>
                    <a:lnTo>
                      <a:pt x="23317" y="212280"/>
                    </a:lnTo>
                    <a:lnTo>
                      <a:pt x="24726" y="213474"/>
                    </a:lnTo>
                    <a:lnTo>
                      <a:pt x="25781" y="213372"/>
                    </a:lnTo>
                    <a:lnTo>
                      <a:pt x="26377" y="212661"/>
                    </a:lnTo>
                    <a:lnTo>
                      <a:pt x="26962" y="211963"/>
                    </a:lnTo>
                    <a:close/>
                  </a:path>
                  <a:path w="422275" h="265430">
                    <a:moveTo>
                      <a:pt x="29946" y="194640"/>
                    </a:moveTo>
                    <a:lnTo>
                      <a:pt x="29133" y="193662"/>
                    </a:lnTo>
                    <a:lnTo>
                      <a:pt x="28295" y="192684"/>
                    </a:lnTo>
                    <a:lnTo>
                      <a:pt x="26847" y="192557"/>
                    </a:lnTo>
                    <a:lnTo>
                      <a:pt x="25869" y="193382"/>
                    </a:lnTo>
                    <a:lnTo>
                      <a:pt x="24892" y="194195"/>
                    </a:lnTo>
                    <a:lnTo>
                      <a:pt x="24752" y="195668"/>
                    </a:lnTo>
                    <a:lnTo>
                      <a:pt x="26403" y="197624"/>
                    </a:lnTo>
                    <a:lnTo>
                      <a:pt x="27851" y="197751"/>
                    </a:lnTo>
                    <a:lnTo>
                      <a:pt x="29819" y="196100"/>
                    </a:lnTo>
                    <a:lnTo>
                      <a:pt x="29946" y="194640"/>
                    </a:lnTo>
                    <a:close/>
                  </a:path>
                  <a:path w="422275" h="265430">
                    <a:moveTo>
                      <a:pt x="30022" y="116713"/>
                    </a:moveTo>
                    <a:lnTo>
                      <a:pt x="28613" y="115049"/>
                    </a:lnTo>
                    <a:lnTo>
                      <a:pt x="27381" y="114935"/>
                    </a:lnTo>
                    <a:lnTo>
                      <a:pt x="25717" y="116332"/>
                    </a:lnTo>
                    <a:lnTo>
                      <a:pt x="25603" y="117576"/>
                    </a:lnTo>
                    <a:lnTo>
                      <a:pt x="27000" y="119240"/>
                    </a:lnTo>
                    <a:lnTo>
                      <a:pt x="28244" y="119354"/>
                    </a:lnTo>
                    <a:lnTo>
                      <a:pt x="29070" y="118656"/>
                    </a:lnTo>
                    <a:lnTo>
                      <a:pt x="29908" y="117944"/>
                    </a:lnTo>
                    <a:lnTo>
                      <a:pt x="30022" y="116713"/>
                    </a:lnTo>
                    <a:close/>
                  </a:path>
                  <a:path w="422275" h="265430">
                    <a:moveTo>
                      <a:pt x="31216" y="207352"/>
                    </a:moveTo>
                    <a:lnTo>
                      <a:pt x="31115" y="206108"/>
                    </a:lnTo>
                    <a:lnTo>
                      <a:pt x="29451" y="204711"/>
                    </a:lnTo>
                    <a:lnTo>
                      <a:pt x="28206" y="204825"/>
                    </a:lnTo>
                    <a:lnTo>
                      <a:pt x="26809" y="206489"/>
                    </a:lnTo>
                    <a:lnTo>
                      <a:pt x="26924" y="207721"/>
                    </a:lnTo>
                    <a:lnTo>
                      <a:pt x="27749" y="208432"/>
                    </a:lnTo>
                    <a:lnTo>
                      <a:pt x="28587" y="209130"/>
                    </a:lnTo>
                    <a:lnTo>
                      <a:pt x="29832" y="209016"/>
                    </a:lnTo>
                    <a:lnTo>
                      <a:pt x="31216" y="207352"/>
                    </a:lnTo>
                    <a:close/>
                  </a:path>
                  <a:path w="422275" h="265430">
                    <a:moveTo>
                      <a:pt x="34264" y="105143"/>
                    </a:moveTo>
                    <a:lnTo>
                      <a:pt x="33350" y="103555"/>
                    </a:lnTo>
                    <a:lnTo>
                      <a:pt x="32321" y="103276"/>
                    </a:lnTo>
                    <a:lnTo>
                      <a:pt x="30721" y="104203"/>
                    </a:lnTo>
                    <a:lnTo>
                      <a:pt x="30454" y="105219"/>
                    </a:lnTo>
                    <a:lnTo>
                      <a:pt x="31369" y="106819"/>
                    </a:lnTo>
                    <a:lnTo>
                      <a:pt x="32385" y="107099"/>
                    </a:lnTo>
                    <a:lnTo>
                      <a:pt x="33197" y="106641"/>
                    </a:lnTo>
                    <a:lnTo>
                      <a:pt x="33997" y="106172"/>
                    </a:lnTo>
                    <a:lnTo>
                      <a:pt x="34264" y="105143"/>
                    </a:lnTo>
                    <a:close/>
                  </a:path>
                  <a:path w="422275" h="265430">
                    <a:moveTo>
                      <a:pt x="36195" y="201968"/>
                    </a:moveTo>
                    <a:lnTo>
                      <a:pt x="36068" y="200507"/>
                    </a:lnTo>
                    <a:lnTo>
                      <a:pt x="34112" y="198856"/>
                    </a:lnTo>
                    <a:lnTo>
                      <a:pt x="32651" y="198983"/>
                    </a:lnTo>
                    <a:lnTo>
                      <a:pt x="31826" y="199961"/>
                    </a:lnTo>
                    <a:lnTo>
                      <a:pt x="31000" y="200939"/>
                    </a:lnTo>
                    <a:lnTo>
                      <a:pt x="31140" y="202399"/>
                    </a:lnTo>
                    <a:lnTo>
                      <a:pt x="33083" y="204050"/>
                    </a:lnTo>
                    <a:lnTo>
                      <a:pt x="34556" y="203923"/>
                    </a:lnTo>
                    <a:lnTo>
                      <a:pt x="36195" y="201968"/>
                    </a:lnTo>
                    <a:close/>
                  </a:path>
                  <a:path w="422275" h="265430">
                    <a:moveTo>
                      <a:pt x="36576" y="218046"/>
                    </a:moveTo>
                    <a:lnTo>
                      <a:pt x="36309" y="217017"/>
                    </a:lnTo>
                    <a:lnTo>
                      <a:pt x="35509" y="216547"/>
                    </a:lnTo>
                    <a:lnTo>
                      <a:pt x="34709" y="216090"/>
                    </a:lnTo>
                    <a:lnTo>
                      <a:pt x="33680" y="216357"/>
                    </a:lnTo>
                    <a:lnTo>
                      <a:pt x="32766" y="217957"/>
                    </a:lnTo>
                    <a:lnTo>
                      <a:pt x="33032" y="218986"/>
                    </a:lnTo>
                    <a:lnTo>
                      <a:pt x="34632" y="219913"/>
                    </a:lnTo>
                    <a:lnTo>
                      <a:pt x="35648" y="219633"/>
                    </a:lnTo>
                    <a:lnTo>
                      <a:pt x="36118" y="218846"/>
                    </a:lnTo>
                    <a:lnTo>
                      <a:pt x="36576" y="218046"/>
                    </a:lnTo>
                    <a:close/>
                  </a:path>
                  <a:path w="422275" h="265430">
                    <a:moveTo>
                      <a:pt x="39966" y="212763"/>
                    </a:moveTo>
                    <a:lnTo>
                      <a:pt x="39636" y="211556"/>
                    </a:lnTo>
                    <a:lnTo>
                      <a:pt x="37757" y="210464"/>
                    </a:lnTo>
                    <a:lnTo>
                      <a:pt x="36563" y="210794"/>
                    </a:lnTo>
                    <a:lnTo>
                      <a:pt x="36017" y="211734"/>
                    </a:lnTo>
                    <a:lnTo>
                      <a:pt x="35471" y="212674"/>
                    </a:lnTo>
                    <a:lnTo>
                      <a:pt x="35788" y="213880"/>
                    </a:lnTo>
                    <a:lnTo>
                      <a:pt x="36728" y="214414"/>
                    </a:lnTo>
                    <a:lnTo>
                      <a:pt x="37668" y="214960"/>
                    </a:lnTo>
                    <a:lnTo>
                      <a:pt x="38874" y="214655"/>
                    </a:lnTo>
                    <a:lnTo>
                      <a:pt x="39420" y="213702"/>
                    </a:lnTo>
                    <a:lnTo>
                      <a:pt x="39966" y="212763"/>
                    </a:lnTo>
                    <a:close/>
                  </a:path>
                  <a:path w="422275" h="265430">
                    <a:moveTo>
                      <a:pt x="46799" y="222300"/>
                    </a:moveTo>
                    <a:lnTo>
                      <a:pt x="46355" y="221348"/>
                    </a:lnTo>
                    <a:lnTo>
                      <a:pt x="44615" y="220700"/>
                    </a:lnTo>
                    <a:lnTo>
                      <a:pt x="43649" y="221157"/>
                    </a:lnTo>
                    <a:lnTo>
                      <a:pt x="43345" y="222034"/>
                    </a:lnTo>
                    <a:lnTo>
                      <a:pt x="43027" y="222897"/>
                    </a:lnTo>
                    <a:lnTo>
                      <a:pt x="43472" y="223862"/>
                    </a:lnTo>
                    <a:lnTo>
                      <a:pt x="45199" y="224485"/>
                    </a:lnTo>
                    <a:lnTo>
                      <a:pt x="46164" y="224040"/>
                    </a:lnTo>
                    <a:lnTo>
                      <a:pt x="46482" y="223164"/>
                    </a:lnTo>
                    <a:lnTo>
                      <a:pt x="46799" y="222300"/>
                    </a:lnTo>
                    <a:close/>
                  </a:path>
                  <a:path w="422275" h="265430">
                    <a:moveTo>
                      <a:pt x="49212" y="216522"/>
                    </a:moveTo>
                    <a:lnTo>
                      <a:pt x="48691" y="215392"/>
                    </a:lnTo>
                    <a:lnTo>
                      <a:pt x="46647" y="214642"/>
                    </a:lnTo>
                    <a:lnTo>
                      <a:pt x="45516" y="215176"/>
                    </a:lnTo>
                    <a:lnTo>
                      <a:pt x="44780" y="217220"/>
                    </a:lnTo>
                    <a:lnTo>
                      <a:pt x="45300" y="218351"/>
                    </a:lnTo>
                    <a:lnTo>
                      <a:pt x="46316" y="218719"/>
                    </a:lnTo>
                    <a:lnTo>
                      <a:pt x="47345" y="219087"/>
                    </a:lnTo>
                    <a:lnTo>
                      <a:pt x="48475" y="218567"/>
                    </a:lnTo>
                    <a:lnTo>
                      <a:pt x="49212" y="216522"/>
                    </a:lnTo>
                    <a:close/>
                  </a:path>
                  <a:path w="422275" h="265430">
                    <a:moveTo>
                      <a:pt x="58229" y="224078"/>
                    </a:moveTo>
                    <a:lnTo>
                      <a:pt x="57619" y="223215"/>
                    </a:lnTo>
                    <a:lnTo>
                      <a:pt x="55803" y="222885"/>
                    </a:lnTo>
                    <a:lnTo>
                      <a:pt x="54940" y="223494"/>
                    </a:lnTo>
                    <a:lnTo>
                      <a:pt x="54622" y="225310"/>
                    </a:lnTo>
                    <a:lnTo>
                      <a:pt x="55232" y="226187"/>
                    </a:lnTo>
                    <a:lnTo>
                      <a:pt x="57048" y="226504"/>
                    </a:lnTo>
                    <a:lnTo>
                      <a:pt x="57912" y="225907"/>
                    </a:lnTo>
                    <a:lnTo>
                      <a:pt x="58077" y="224980"/>
                    </a:lnTo>
                    <a:lnTo>
                      <a:pt x="58229" y="224078"/>
                    </a:lnTo>
                    <a:close/>
                  </a:path>
                  <a:path w="422275" h="265430">
                    <a:moveTo>
                      <a:pt x="96888" y="127101"/>
                    </a:moveTo>
                    <a:lnTo>
                      <a:pt x="96748" y="125399"/>
                    </a:lnTo>
                    <a:lnTo>
                      <a:pt x="95592" y="124434"/>
                    </a:lnTo>
                    <a:lnTo>
                      <a:pt x="94437" y="123469"/>
                    </a:lnTo>
                    <a:lnTo>
                      <a:pt x="92722" y="123621"/>
                    </a:lnTo>
                    <a:lnTo>
                      <a:pt x="90779" y="125920"/>
                    </a:lnTo>
                    <a:lnTo>
                      <a:pt x="90944" y="127635"/>
                    </a:lnTo>
                    <a:lnTo>
                      <a:pt x="93243" y="129565"/>
                    </a:lnTo>
                    <a:lnTo>
                      <a:pt x="94957" y="129413"/>
                    </a:lnTo>
                    <a:lnTo>
                      <a:pt x="96888" y="127101"/>
                    </a:lnTo>
                    <a:close/>
                  </a:path>
                  <a:path w="422275" h="265430">
                    <a:moveTo>
                      <a:pt x="96913" y="108635"/>
                    </a:moveTo>
                    <a:lnTo>
                      <a:pt x="96596" y="107429"/>
                    </a:lnTo>
                    <a:lnTo>
                      <a:pt x="95656" y="106883"/>
                    </a:lnTo>
                    <a:lnTo>
                      <a:pt x="94716" y="106349"/>
                    </a:lnTo>
                    <a:lnTo>
                      <a:pt x="93510" y="106654"/>
                    </a:lnTo>
                    <a:lnTo>
                      <a:pt x="92964" y="107607"/>
                    </a:lnTo>
                    <a:lnTo>
                      <a:pt x="92417" y="108534"/>
                    </a:lnTo>
                    <a:lnTo>
                      <a:pt x="92748" y="109753"/>
                    </a:lnTo>
                    <a:lnTo>
                      <a:pt x="93687" y="110286"/>
                    </a:lnTo>
                    <a:lnTo>
                      <a:pt x="94627" y="110832"/>
                    </a:lnTo>
                    <a:lnTo>
                      <a:pt x="95834" y="110515"/>
                    </a:lnTo>
                    <a:lnTo>
                      <a:pt x="96367" y="109562"/>
                    </a:lnTo>
                    <a:lnTo>
                      <a:pt x="96913" y="108635"/>
                    </a:lnTo>
                    <a:close/>
                  </a:path>
                  <a:path w="422275" h="265430">
                    <a:moveTo>
                      <a:pt x="99618" y="103339"/>
                    </a:moveTo>
                    <a:lnTo>
                      <a:pt x="99352" y="102323"/>
                    </a:lnTo>
                    <a:lnTo>
                      <a:pt x="98552" y="101866"/>
                    </a:lnTo>
                    <a:lnTo>
                      <a:pt x="97751" y="101396"/>
                    </a:lnTo>
                    <a:lnTo>
                      <a:pt x="96723" y="101676"/>
                    </a:lnTo>
                    <a:lnTo>
                      <a:pt x="95808" y="103263"/>
                    </a:lnTo>
                    <a:lnTo>
                      <a:pt x="96075" y="104292"/>
                    </a:lnTo>
                    <a:lnTo>
                      <a:pt x="97675" y="105219"/>
                    </a:lnTo>
                    <a:lnTo>
                      <a:pt x="98704" y="104940"/>
                    </a:lnTo>
                    <a:lnTo>
                      <a:pt x="99161" y="104140"/>
                    </a:lnTo>
                    <a:lnTo>
                      <a:pt x="99618" y="103339"/>
                    </a:lnTo>
                    <a:close/>
                  </a:path>
                  <a:path w="422275" h="265430">
                    <a:moveTo>
                      <a:pt x="101523" y="130784"/>
                    </a:moveTo>
                    <a:lnTo>
                      <a:pt x="99593" y="128473"/>
                    </a:lnTo>
                    <a:lnTo>
                      <a:pt x="97878" y="128333"/>
                    </a:lnTo>
                    <a:lnTo>
                      <a:pt x="95567" y="130251"/>
                    </a:lnTo>
                    <a:lnTo>
                      <a:pt x="95415" y="131978"/>
                    </a:lnTo>
                    <a:lnTo>
                      <a:pt x="97345" y="134264"/>
                    </a:lnTo>
                    <a:lnTo>
                      <a:pt x="99072" y="134429"/>
                    </a:lnTo>
                    <a:lnTo>
                      <a:pt x="100215" y="133464"/>
                    </a:lnTo>
                    <a:lnTo>
                      <a:pt x="101371" y="132499"/>
                    </a:lnTo>
                    <a:lnTo>
                      <a:pt x="101523" y="130784"/>
                    </a:lnTo>
                    <a:close/>
                  </a:path>
                  <a:path w="422275" h="265430">
                    <a:moveTo>
                      <a:pt x="101866" y="120548"/>
                    </a:moveTo>
                    <a:lnTo>
                      <a:pt x="101739" y="119087"/>
                    </a:lnTo>
                    <a:lnTo>
                      <a:pt x="99783" y="117449"/>
                    </a:lnTo>
                    <a:lnTo>
                      <a:pt x="98323" y="117576"/>
                    </a:lnTo>
                    <a:lnTo>
                      <a:pt x="97497" y="118554"/>
                    </a:lnTo>
                    <a:lnTo>
                      <a:pt x="96672" y="119532"/>
                    </a:lnTo>
                    <a:lnTo>
                      <a:pt x="96799" y="120980"/>
                    </a:lnTo>
                    <a:lnTo>
                      <a:pt x="98767" y="122643"/>
                    </a:lnTo>
                    <a:lnTo>
                      <a:pt x="100228" y="122504"/>
                    </a:lnTo>
                    <a:lnTo>
                      <a:pt x="101866" y="120548"/>
                    </a:lnTo>
                    <a:close/>
                  </a:path>
                  <a:path w="422275" h="265430">
                    <a:moveTo>
                      <a:pt x="106057" y="137541"/>
                    </a:moveTo>
                    <a:lnTo>
                      <a:pt x="104546" y="134924"/>
                    </a:lnTo>
                    <a:lnTo>
                      <a:pt x="102882" y="134480"/>
                    </a:lnTo>
                    <a:lnTo>
                      <a:pt x="101587" y="135242"/>
                    </a:lnTo>
                    <a:lnTo>
                      <a:pt x="100291" y="135991"/>
                    </a:lnTo>
                    <a:lnTo>
                      <a:pt x="99834" y="137655"/>
                    </a:lnTo>
                    <a:lnTo>
                      <a:pt x="100584" y="138950"/>
                    </a:lnTo>
                    <a:lnTo>
                      <a:pt x="101333" y="140258"/>
                    </a:lnTo>
                    <a:lnTo>
                      <a:pt x="103009" y="140716"/>
                    </a:lnTo>
                    <a:lnTo>
                      <a:pt x="105600" y="139204"/>
                    </a:lnTo>
                    <a:lnTo>
                      <a:pt x="106057" y="137541"/>
                    </a:lnTo>
                    <a:close/>
                  </a:path>
                  <a:path w="422275" h="265430">
                    <a:moveTo>
                      <a:pt x="106057" y="115011"/>
                    </a:moveTo>
                    <a:lnTo>
                      <a:pt x="105956" y="113766"/>
                    </a:lnTo>
                    <a:lnTo>
                      <a:pt x="104279" y="112369"/>
                    </a:lnTo>
                    <a:lnTo>
                      <a:pt x="103047" y="112483"/>
                    </a:lnTo>
                    <a:lnTo>
                      <a:pt x="102349" y="113309"/>
                    </a:lnTo>
                    <a:lnTo>
                      <a:pt x="101650" y="114147"/>
                    </a:lnTo>
                    <a:lnTo>
                      <a:pt x="101765" y="115392"/>
                    </a:lnTo>
                    <a:lnTo>
                      <a:pt x="103416" y="116789"/>
                    </a:lnTo>
                    <a:lnTo>
                      <a:pt x="104660" y="116674"/>
                    </a:lnTo>
                    <a:lnTo>
                      <a:pt x="105359" y="115849"/>
                    </a:lnTo>
                    <a:lnTo>
                      <a:pt x="106057" y="115011"/>
                    </a:lnTo>
                    <a:close/>
                  </a:path>
                  <a:path w="422275" h="265430">
                    <a:moveTo>
                      <a:pt x="107530" y="125425"/>
                    </a:moveTo>
                    <a:lnTo>
                      <a:pt x="106718" y="124460"/>
                    </a:lnTo>
                    <a:lnTo>
                      <a:pt x="105892" y="123482"/>
                    </a:lnTo>
                    <a:lnTo>
                      <a:pt x="104432" y="123342"/>
                    </a:lnTo>
                    <a:lnTo>
                      <a:pt x="103454" y="124167"/>
                    </a:lnTo>
                    <a:lnTo>
                      <a:pt x="102476" y="124993"/>
                    </a:lnTo>
                    <a:lnTo>
                      <a:pt x="102349" y="126453"/>
                    </a:lnTo>
                    <a:lnTo>
                      <a:pt x="104000" y="128409"/>
                    </a:lnTo>
                    <a:lnTo>
                      <a:pt x="105448" y="128524"/>
                    </a:lnTo>
                    <a:lnTo>
                      <a:pt x="107416" y="126898"/>
                    </a:lnTo>
                    <a:lnTo>
                      <a:pt x="107530" y="125425"/>
                    </a:lnTo>
                    <a:close/>
                  </a:path>
                  <a:path w="422275" h="265430">
                    <a:moveTo>
                      <a:pt x="109639" y="145186"/>
                    </a:moveTo>
                    <a:lnTo>
                      <a:pt x="109118" y="143776"/>
                    </a:lnTo>
                    <a:lnTo>
                      <a:pt x="108597" y="142367"/>
                    </a:lnTo>
                    <a:lnTo>
                      <a:pt x="107035" y="141630"/>
                    </a:lnTo>
                    <a:lnTo>
                      <a:pt x="104216" y="142659"/>
                    </a:lnTo>
                    <a:lnTo>
                      <a:pt x="103479" y="144221"/>
                    </a:lnTo>
                    <a:lnTo>
                      <a:pt x="104521" y="147040"/>
                    </a:lnTo>
                    <a:lnTo>
                      <a:pt x="106083" y="147764"/>
                    </a:lnTo>
                    <a:lnTo>
                      <a:pt x="108902" y="146748"/>
                    </a:lnTo>
                    <a:lnTo>
                      <a:pt x="109639" y="145186"/>
                    </a:lnTo>
                    <a:close/>
                  </a:path>
                  <a:path w="422275" h="265430">
                    <a:moveTo>
                      <a:pt x="109651" y="110274"/>
                    </a:moveTo>
                    <a:lnTo>
                      <a:pt x="109562" y="109220"/>
                    </a:lnTo>
                    <a:lnTo>
                      <a:pt x="108140" y="108038"/>
                    </a:lnTo>
                    <a:lnTo>
                      <a:pt x="107086" y="108127"/>
                    </a:lnTo>
                    <a:lnTo>
                      <a:pt x="106489" y="108839"/>
                    </a:lnTo>
                    <a:lnTo>
                      <a:pt x="105892" y="109537"/>
                    </a:lnTo>
                    <a:lnTo>
                      <a:pt x="105994" y="110604"/>
                    </a:lnTo>
                    <a:lnTo>
                      <a:pt x="107403" y="111785"/>
                    </a:lnTo>
                    <a:lnTo>
                      <a:pt x="108458" y="111696"/>
                    </a:lnTo>
                    <a:lnTo>
                      <a:pt x="109042" y="110985"/>
                    </a:lnTo>
                    <a:lnTo>
                      <a:pt x="109651" y="110274"/>
                    </a:lnTo>
                    <a:close/>
                  </a:path>
                  <a:path w="422275" h="265430">
                    <a:moveTo>
                      <a:pt x="111912" y="152768"/>
                    </a:moveTo>
                    <a:lnTo>
                      <a:pt x="111391" y="149809"/>
                    </a:lnTo>
                    <a:lnTo>
                      <a:pt x="109969" y="148805"/>
                    </a:lnTo>
                    <a:lnTo>
                      <a:pt x="107022" y="149339"/>
                    </a:lnTo>
                    <a:lnTo>
                      <a:pt x="106032" y="150749"/>
                    </a:lnTo>
                    <a:lnTo>
                      <a:pt x="106553" y="153708"/>
                    </a:lnTo>
                    <a:lnTo>
                      <a:pt x="107975" y="154698"/>
                    </a:lnTo>
                    <a:lnTo>
                      <a:pt x="109448" y="154432"/>
                    </a:lnTo>
                    <a:lnTo>
                      <a:pt x="110921" y="154178"/>
                    </a:lnTo>
                    <a:lnTo>
                      <a:pt x="111912" y="152768"/>
                    </a:lnTo>
                    <a:close/>
                  </a:path>
                  <a:path w="422275" h="265430">
                    <a:moveTo>
                      <a:pt x="112610" y="120929"/>
                    </a:moveTo>
                    <a:lnTo>
                      <a:pt x="111213" y="119265"/>
                    </a:lnTo>
                    <a:lnTo>
                      <a:pt x="109969" y="119151"/>
                    </a:lnTo>
                    <a:lnTo>
                      <a:pt x="109131" y="119849"/>
                    </a:lnTo>
                    <a:lnTo>
                      <a:pt x="108305" y="120548"/>
                    </a:lnTo>
                    <a:lnTo>
                      <a:pt x="108204" y="121793"/>
                    </a:lnTo>
                    <a:lnTo>
                      <a:pt x="109601" y="123456"/>
                    </a:lnTo>
                    <a:lnTo>
                      <a:pt x="110832" y="123558"/>
                    </a:lnTo>
                    <a:lnTo>
                      <a:pt x="112509" y="122174"/>
                    </a:lnTo>
                    <a:lnTo>
                      <a:pt x="112610" y="120929"/>
                    </a:lnTo>
                    <a:close/>
                  </a:path>
                  <a:path w="422275" h="265430">
                    <a:moveTo>
                      <a:pt x="112903" y="133324"/>
                    </a:moveTo>
                    <a:lnTo>
                      <a:pt x="111633" y="131102"/>
                    </a:lnTo>
                    <a:lnTo>
                      <a:pt x="110223" y="130721"/>
                    </a:lnTo>
                    <a:lnTo>
                      <a:pt x="109105" y="131368"/>
                    </a:lnTo>
                    <a:lnTo>
                      <a:pt x="108000" y="132003"/>
                    </a:lnTo>
                    <a:lnTo>
                      <a:pt x="107619" y="133413"/>
                    </a:lnTo>
                    <a:lnTo>
                      <a:pt x="108902" y="135636"/>
                    </a:lnTo>
                    <a:lnTo>
                      <a:pt x="110312" y="136017"/>
                    </a:lnTo>
                    <a:lnTo>
                      <a:pt x="112534" y="134734"/>
                    </a:lnTo>
                    <a:lnTo>
                      <a:pt x="112903" y="133324"/>
                    </a:lnTo>
                    <a:close/>
                  </a:path>
                  <a:path w="422275" h="265430">
                    <a:moveTo>
                      <a:pt x="114236" y="158140"/>
                    </a:moveTo>
                    <a:lnTo>
                      <a:pt x="113030" y="156921"/>
                    </a:lnTo>
                    <a:lnTo>
                      <a:pt x="110020" y="156921"/>
                    </a:lnTo>
                    <a:lnTo>
                      <a:pt x="108800" y="158140"/>
                    </a:lnTo>
                    <a:lnTo>
                      <a:pt x="108800" y="161163"/>
                    </a:lnTo>
                    <a:lnTo>
                      <a:pt x="110020" y="162382"/>
                    </a:lnTo>
                    <a:lnTo>
                      <a:pt x="113030" y="162382"/>
                    </a:lnTo>
                    <a:lnTo>
                      <a:pt x="114236" y="161163"/>
                    </a:lnTo>
                    <a:lnTo>
                      <a:pt x="114236" y="159651"/>
                    </a:lnTo>
                    <a:lnTo>
                      <a:pt x="114236" y="158140"/>
                    </a:lnTo>
                    <a:close/>
                  </a:path>
                  <a:path w="422275" h="265430">
                    <a:moveTo>
                      <a:pt x="116954" y="117068"/>
                    </a:moveTo>
                    <a:lnTo>
                      <a:pt x="115760" y="115658"/>
                    </a:lnTo>
                    <a:lnTo>
                      <a:pt x="114706" y="115570"/>
                    </a:lnTo>
                    <a:lnTo>
                      <a:pt x="113995" y="116166"/>
                    </a:lnTo>
                    <a:lnTo>
                      <a:pt x="113284" y="116751"/>
                    </a:lnTo>
                    <a:lnTo>
                      <a:pt x="113195" y="117817"/>
                    </a:lnTo>
                    <a:lnTo>
                      <a:pt x="114388" y="119227"/>
                    </a:lnTo>
                    <a:lnTo>
                      <a:pt x="115443" y="119316"/>
                    </a:lnTo>
                    <a:lnTo>
                      <a:pt x="116865" y="118135"/>
                    </a:lnTo>
                    <a:lnTo>
                      <a:pt x="116954" y="117068"/>
                    </a:lnTo>
                    <a:close/>
                  </a:path>
                  <a:path w="422275" h="265430">
                    <a:moveTo>
                      <a:pt x="117119" y="142227"/>
                    </a:moveTo>
                    <a:lnTo>
                      <a:pt x="116243" y="139814"/>
                    </a:lnTo>
                    <a:lnTo>
                      <a:pt x="114909" y="139204"/>
                    </a:lnTo>
                    <a:lnTo>
                      <a:pt x="112509" y="140081"/>
                    </a:lnTo>
                    <a:lnTo>
                      <a:pt x="111887" y="141401"/>
                    </a:lnTo>
                    <a:lnTo>
                      <a:pt x="112331" y="142608"/>
                    </a:lnTo>
                    <a:lnTo>
                      <a:pt x="112763" y="143802"/>
                    </a:lnTo>
                    <a:lnTo>
                      <a:pt x="114096" y="144424"/>
                    </a:lnTo>
                    <a:lnTo>
                      <a:pt x="116497" y="143548"/>
                    </a:lnTo>
                    <a:lnTo>
                      <a:pt x="117119" y="142227"/>
                    </a:lnTo>
                    <a:close/>
                  </a:path>
                  <a:path w="422275" h="265430">
                    <a:moveTo>
                      <a:pt x="118681" y="129755"/>
                    </a:moveTo>
                    <a:lnTo>
                      <a:pt x="117602" y="127889"/>
                    </a:lnTo>
                    <a:lnTo>
                      <a:pt x="116395" y="127558"/>
                    </a:lnTo>
                    <a:lnTo>
                      <a:pt x="115455" y="128104"/>
                    </a:lnTo>
                    <a:lnTo>
                      <a:pt x="114515" y="128651"/>
                    </a:lnTo>
                    <a:lnTo>
                      <a:pt x="114185" y="129844"/>
                    </a:lnTo>
                    <a:lnTo>
                      <a:pt x="115290" y="131724"/>
                    </a:lnTo>
                    <a:lnTo>
                      <a:pt x="116484" y="132054"/>
                    </a:lnTo>
                    <a:lnTo>
                      <a:pt x="117424" y="131508"/>
                    </a:lnTo>
                    <a:lnTo>
                      <a:pt x="118364" y="130962"/>
                    </a:lnTo>
                    <a:lnTo>
                      <a:pt x="118681" y="129755"/>
                    </a:lnTo>
                    <a:close/>
                  </a:path>
                  <a:path w="422275" h="265430">
                    <a:moveTo>
                      <a:pt x="119799" y="151142"/>
                    </a:moveTo>
                    <a:lnTo>
                      <a:pt x="119341" y="148640"/>
                    </a:lnTo>
                    <a:lnTo>
                      <a:pt x="118148" y="147802"/>
                    </a:lnTo>
                    <a:lnTo>
                      <a:pt x="116890" y="148018"/>
                    </a:lnTo>
                    <a:lnTo>
                      <a:pt x="115633" y="148234"/>
                    </a:lnTo>
                    <a:lnTo>
                      <a:pt x="114795" y="149440"/>
                    </a:lnTo>
                    <a:lnTo>
                      <a:pt x="115239" y="151955"/>
                    </a:lnTo>
                    <a:lnTo>
                      <a:pt x="116446" y="152793"/>
                    </a:lnTo>
                    <a:lnTo>
                      <a:pt x="118960" y="152349"/>
                    </a:lnTo>
                    <a:lnTo>
                      <a:pt x="119799" y="151142"/>
                    </a:lnTo>
                    <a:close/>
                  </a:path>
                  <a:path w="422275" h="265430">
                    <a:moveTo>
                      <a:pt x="122288" y="158369"/>
                    </a:moveTo>
                    <a:lnTo>
                      <a:pt x="121246" y="157340"/>
                    </a:lnTo>
                    <a:lnTo>
                      <a:pt x="118694" y="157340"/>
                    </a:lnTo>
                    <a:lnTo>
                      <a:pt x="117665" y="158369"/>
                    </a:lnTo>
                    <a:lnTo>
                      <a:pt x="117665" y="160921"/>
                    </a:lnTo>
                    <a:lnTo>
                      <a:pt x="118694" y="161963"/>
                    </a:lnTo>
                    <a:lnTo>
                      <a:pt x="121246" y="161963"/>
                    </a:lnTo>
                    <a:lnTo>
                      <a:pt x="122288" y="160921"/>
                    </a:lnTo>
                    <a:lnTo>
                      <a:pt x="122288" y="159651"/>
                    </a:lnTo>
                    <a:lnTo>
                      <a:pt x="122288" y="158369"/>
                    </a:lnTo>
                    <a:close/>
                  </a:path>
                  <a:path w="422275" h="265430">
                    <a:moveTo>
                      <a:pt x="123418" y="139725"/>
                    </a:moveTo>
                    <a:lnTo>
                      <a:pt x="123063" y="138709"/>
                    </a:lnTo>
                    <a:lnTo>
                      <a:pt x="122669" y="137680"/>
                    </a:lnTo>
                    <a:lnTo>
                      <a:pt x="121551" y="137147"/>
                    </a:lnTo>
                    <a:lnTo>
                      <a:pt x="119519" y="137896"/>
                    </a:lnTo>
                    <a:lnTo>
                      <a:pt x="118986" y="139026"/>
                    </a:lnTo>
                    <a:lnTo>
                      <a:pt x="119354" y="140042"/>
                    </a:lnTo>
                    <a:lnTo>
                      <a:pt x="119722" y="141071"/>
                    </a:lnTo>
                    <a:lnTo>
                      <a:pt x="120853" y="141592"/>
                    </a:lnTo>
                    <a:lnTo>
                      <a:pt x="122897" y="140855"/>
                    </a:lnTo>
                    <a:lnTo>
                      <a:pt x="123418" y="139725"/>
                    </a:lnTo>
                    <a:close/>
                  </a:path>
                  <a:path w="422275" h="265430">
                    <a:moveTo>
                      <a:pt x="123634" y="126720"/>
                    </a:moveTo>
                    <a:lnTo>
                      <a:pt x="122707" y="125120"/>
                    </a:lnTo>
                    <a:lnTo>
                      <a:pt x="121678" y="124853"/>
                    </a:lnTo>
                    <a:lnTo>
                      <a:pt x="120078" y="125768"/>
                    </a:lnTo>
                    <a:lnTo>
                      <a:pt x="119811" y="126796"/>
                    </a:lnTo>
                    <a:lnTo>
                      <a:pt x="120726" y="128397"/>
                    </a:lnTo>
                    <a:lnTo>
                      <a:pt x="121754" y="128663"/>
                    </a:lnTo>
                    <a:lnTo>
                      <a:pt x="122555" y="128206"/>
                    </a:lnTo>
                    <a:lnTo>
                      <a:pt x="123355" y="127749"/>
                    </a:lnTo>
                    <a:lnTo>
                      <a:pt x="123634" y="126720"/>
                    </a:lnTo>
                    <a:close/>
                  </a:path>
                  <a:path w="422275" h="265430">
                    <a:moveTo>
                      <a:pt x="126441" y="149783"/>
                    </a:moveTo>
                    <a:lnTo>
                      <a:pt x="126060" y="147637"/>
                    </a:lnTo>
                    <a:lnTo>
                      <a:pt x="125044" y="146926"/>
                    </a:lnTo>
                    <a:lnTo>
                      <a:pt x="122897" y="147294"/>
                    </a:lnTo>
                    <a:lnTo>
                      <a:pt x="122186" y="148323"/>
                    </a:lnTo>
                    <a:lnTo>
                      <a:pt x="122377" y="149390"/>
                    </a:lnTo>
                    <a:lnTo>
                      <a:pt x="122567" y="150469"/>
                    </a:lnTo>
                    <a:lnTo>
                      <a:pt x="123583" y="151180"/>
                    </a:lnTo>
                    <a:lnTo>
                      <a:pt x="125730" y="150799"/>
                    </a:lnTo>
                    <a:lnTo>
                      <a:pt x="126441" y="149783"/>
                    </a:lnTo>
                    <a:close/>
                  </a:path>
                  <a:path w="422275" h="265430">
                    <a:moveTo>
                      <a:pt x="128816" y="137591"/>
                    </a:moveTo>
                    <a:lnTo>
                      <a:pt x="128181" y="135851"/>
                    </a:lnTo>
                    <a:lnTo>
                      <a:pt x="127228" y="135407"/>
                    </a:lnTo>
                    <a:lnTo>
                      <a:pt x="126352" y="135724"/>
                    </a:lnTo>
                    <a:lnTo>
                      <a:pt x="125488" y="136029"/>
                    </a:lnTo>
                    <a:lnTo>
                      <a:pt x="125044" y="136994"/>
                    </a:lnTo>
                    <a:lnTo>
                      <a:pt x="125679" y="138722"/>
                    </a:lnTo>
                    <a:lnTo>
                      <a:pt x="126631" y="139179"/>
                    </a:lnTo>
                    <a:lnTo>
                      <a:pt x="128371" y="138544"/>
                    </a:lnTo>
                    <a:lnTo>
                      <a:pt x="128816" y="137591"/>
                    </a:lnTo>
                    <a:close/>
                  </a:path>
                  <a:path w="422275" h="265430">
                    <a:moveTo>
                      <a:pt x="129082" y="158559"/>
                    </a:moveTo>
                    <a:lnTo>
                      <a:pt x="128193" y="157683"/>
                    </a:lnTo>
                    <a:lnTo>
                      <a:pt x="127101" y="157683"/>
                    </a:lnTo>
                    <a:lnTo>
                      <a:pt x="126022" y="157683"/>
                    </a:lnTo>
                    <a:lnTo>
                      <a:pt x="125145" y="158559"/>
                    </a:lnTo>
                    <a:lnTo>
                      <a:pt x="125145" y="160731"/>
                    </a:lnTo>
                    <a:lnTo>
                      <a:pt x="126022" y="161620"/>
                    </a:lnTo>
                    <a:lnTo>
                      <a:pt x="128193" y="161620"/>
                    </a:lnTo>
                    <a:lnTo>
                      <a:pt x="129082" y="160731"/>
                    </a:lnTo>
                    <a:lnTo>
                      <a:pt x="129082" y="158559"/>
                    </a:lnTo>
                    <a:close/>
                  </a:path>
                  <a:path w="422275" h="265430">
                    <a:moveTo>
                      <a:pt x="132130" y="148615"/>
                    </a:moveTo>
                    <a:lnTo>
                      <a:pt x="131800" y="146799"/>
                    </a:lnTo>
                    <a:lnTo>
                      <a:pt x="130937" y="146189"/>
                    </a:lnTo>
                    <a:lnTo>
                      <a:pt x="129120" y="146507"/>
                    </a:lnTo>
                    <a:lnTo>
                      <a:pt x="128511" y="147370"/>
                    </a:lnTo>
                    <a:lnTo>
                      <a:pt x="128841" y="149199"/>
                    </a:lnTo>
                    <a:lnTo>
                      <a:pt x="129705" y="149796"/>
                    </a:lnTo>
                    <a:lnTo>
                      <a:pt x="130606" y="149644"/>
                    </a:lnTo>
                    <a:lnTo>
                      <a:pt x="131521" y="149479"/>
                    </a:lnTo>
                    <a:lnTo>
                      <a:pt x="132130" y="148615"/>
                    </a:lnTo>
                    <a:close/>
                  </a:path>
                  <a:path w="422275" h="265430">
                    <a:moveTo>
                      <a:pt x="134874" y="158724"/>
                    </a:moveTo>
                    <a:lnTo>
                      <a:pt x="134137" y="157975"/>
                    </a:lnTo>
                    <a:lnTo>
                      <a:pt x="132283" y="157975"/>
                    </a:lnTo>
                    <a:lnTo>
                      <a:pt x="131533" y="158724"/>
                    </a:lnTo>
                    <a:lnTo>
                      <a:pt x="131533" y="160578"/>
                    </a:lnTo>
                    <a:lnTo>
                      <a:pt x="132283" y="161328"/>
                    </a:lnTo>
                    <a:lnTo>
                      <a:pt x="134137" y="161328"/>
                    </a:lnTo>
                    <a:lnTo>
                      <a:pt x="134874" y="160578"/>
                    </a:lnTo>
                    <a:lnTo>
                      <a:pt x="134874" y="159651"/>
                    </a:lnTo>
                    <a:lnTo>
                      <a:pt x="134874" y="158724"/>
                    </a:lnTo>
                    <a:close/>
                  </a:path>
                  <a:path w="422275" h="265430">
                    <a:moveTo>
                      <a:pt x="421792" y="194310"/>
                    </a:moveTo>
                    <a:lnTo>
                      <a:pt x="364820" y="226060"/>
                    </a:lnTo>
                    <a:lnTo>
                      <a:pt x="292658" y="245110"/>
                    </a:lnTo>
                    <a:lnTo>
                      <a:pt x="228765" y="247650"/>
                    </a:lnTo>
                    <a:lnTo>
                      <a:pt x="171932" y="237490"/>
                    </a:lnTo>
                    <a:lnTo>
                      <a:pt x="125984" y="215900"/>
                    </a:lnTo>
                    <a:lnTo>
                      <a:pt x="98958" y="189534"/>
                    </a:lnTo>
                    <a:lnTo>
                      <a:pt x="99961" y="190360"/>
                    </a:lnTo>
                    <a:lnTo>
                      <a:pt x="101676" y="190220"/>
                    </a:lnTo>
                    <a:lnTo>
                      <a:pt x="103619" y="187909"/>
                    </a:lnTo>
                    <a:lnTo>
                      <a:pt x="103466" y="186194"/>
                    </a:lnTo>
                    <a:lnTo>
                      <a:pt x="101155" y="184251"/>
                    </a:lnTo>
                    <a:lnTo>
                      <a:pt x="99441" y="184416"/>
                    </a:lnTo>
                    <a:lnTo>
                      <a:pt x="98475" y="185559"/>
                    </a:lnTo>
                    <a:lnTo>
                      <a:pt x="97510" y="186715"/>
                    </a:lnTo>
                    <a:lnTo>
                      <a:pt x="97637" y="188252"/>
                    </a:lnTo>
                    <a:lnTo>
                      <a:pt x="94754" y="185420"/>
                    </a:lnTo>
                    <a:lnTo>
                      <a:pt x="95275" y="185420"/>
                    </a:lnTo>
                    <a:lnTo>
                      <a:pt x="95758" y="184150"/>
                    </a:lnTo>
                    <a:lnTo>
                      <a:pt x="96888" y="182880"/>
                    </a:lnTo>
                    <a:lnTo>
                      <a:pt x="97053" y="181610"/>
                    </a:lnTo>
                    <a:lnTo>
                      <a:pt x="98069" y="181610"/>
                    </a:lnTo>
                    <a:lnTo>
                      <a:pt x="99580" y="180340"/>
                    </a:lnTo>
                    <a:lnTo>
                      <a:pt x="101180" y="177800"/>
                    </a:lnTo>
                    <a:lnTo>
                      <a:pt x="100736" y="176530"/>
                    </a:lnTo>
                    <a:lnTo>
                      <a:pt x="99364" y="175260"/>
                    </a:lnTo>
                    <a:lnTo>
                      <a:pt x="100647" y="175260"/>
                    </a:lnTo>
                    <a:lnTo>
                      <a:pt x="101854" y="173990"/>
                    </a:lnTo>
                    <a:lnTo>
                      <a:pt x="102793" y="171450"/>
                    </a:lnTo>
                    <a:lnTo>
                      <a:pt x="102311" y="170180"/>
                    </a:lnTo>
                    <a:lnTo>
                      <a:pt x="101231" y="170180"/>
                    </a:lnTo>
                    <a:lnTo>
                      <a:pt x="102603" y="168910"/>
                    </a:lnTo>
                    <a:lnTo>
                      <a:pt x="103784" y="168910"/>
                    </a:lnTo>
                    <a:lnTo>
                      <a:pt x="104355" y="165100"/>
                    </a:lnTo>
                    <a:lnTo>
                      <a:pt x="103187" y="163830"/>
                    </a:lnTo>
                    <a:lnTo>
                      <a:pt x="99707" y="162560"/>
                    </a:lnTo>
                    <a:lnTo>
                      <a:pt x="98044" y="163830"/>
                    </a:lnTo>
                    <a:lnTo>
                      <a:pt x="97510" y="167640"/>
                    </a:lnTo>
                    <a:lnTo>
                      <a:pt x="98031" y="168910"/>
                    </a:lnTo>
                    <a:lnTo>
                      <a:pt x="97777" y="168910"/>
                    </a:lnTo>
                    <a:lnTo>
                      <a:pt x="96723" y="170180"/>
                    </a:lnTo>
                    <a:lnTo>
                      <a:pt x="95783" y="172720"/>
                    </a:lnTo>
                    <a:lnTo>
                      <a:pt x="96316" y="173990"/>
                    </a:lnTo>
                    <a:lnTo>
                      <a:pt x="97497" y="175260"/>
                    </a:lnTo>
                    <a:lnTo>
                      <a:pt x="95364" y="175260"/>
                    </a:lnTo>
                    <a:lnTo>
                      <a:pt x="94259" y="177800"/>
                    </a:lnTo>
                    <a:lnTo>
                      <a:pt x="94564" y="179070"/>
                    </a:lnTo>
                    <a:lnTo>
                      <a:pt x="92367" y="179070"/>
                    </a:lnTo>
                    <a:lnTo>
                      <a:pt x="91528" y="180340"/>
                    </a:lnTo>
                    <a:lnTo>
                      <a:pt x="90881" y="179070"/>
                    </a:lnTo>
                    <a:lnTo>
                      <a:pt x="89687" y="176530"/>
                    </a:lnTo>
                    <a:lnTo>
                      <a:pt x="90487" y="176530"/>
                    </a:lnTo>
                    <a:lnTo>
                      <a:pt x="91198" y="175260"/>
                    </a:lnTo>
                    <a:lnTo>
                      <a:pt x="92252" y="173990"/>
                    </a:lnTo>
                    <a:lnTo>
                      <a:pt x="92290" y="172720"/>
                    </a:lnTo>
                    <a:lnTo>
                      <a:pt x="91871" y="171450"/>
                    </a:lnTo>
                    <a:lnTo>
                      <a:pt x="92316" y="171450"/>
                    </a:lnTo>
                    <a:lnTo>
                      <a:pt x="92671" y="170180"/>
                    </a:lnTo>
                    <a:lnTo>
                      <a:pt x="93179" y="168910"/>
                    </a:lnTo>
                    <a:lnTo>
                      <a:pt x="93179" y="167640"/>
                    </a:lnTo>
                    <a:lnTo>
                      <a:pt x="92938" y="167640"/>
                    </a:lnTo>
                    <a:lnTo>
                      <a:pt x="93548" y="166370"/>
                    </a:lnTo>
                    <a:lnTo>
                      <a:pt x="94018" y="166370"/>
                    </a:lnTo>
                    <a:lnTo>
                      <a:pt x="94119" y="163830"/>
                    </a:lnTo>
                    <a:lnTo>
                      <a:pt x="95554" y="163830"/>
                    </a:lnTo>
                    <a:lnTo>
                      <a:pt x="96583" y="161290"/>
                    </a:lnTo>
                    <a:lnTo>
                      <a:pt x="96583" y="158750"/>
                    </a:lnTo>
                    <a:lnTo>
                      <a:pt x="95186" y="157480"/>
                    </a:lnTo>
                    <a:lnTo>
                      <a:pt x="93383" y="156210"/>
                    </a:lnTo>
                    <a:lnTo>
                      <a:pt x="93306" y="154254"/>
                    </a:lnTo>
                    <a:lnTo>
                      <a:pt x="93218" y="153670"/>
                    </a:lnTo>
                    <a:lnTo>
                      <a:pt x="92646" y="153670"/>
                    </a:lnTo>
                    <a:lnTo>
                      <a:pt x="91859" y="152400"/>
                    </a:lnTo>
                    <a:lnTo>
                      <a:pt x="91948" y="151130"/>
                    </a:lnTo>
                    <a:lnTo>
                      <a:pt x="91338" y="149860"/>
                    </a:lnTo>
                    <a:lnTo>
                      <a:pt x="90601" y="148590"/>
                    </a:lnTo>
                    <a:lnTo>
                      <a:pt x="89700" y="148590"/>
                    </a:lnTo>
                    <a:lnTo>
                      <a:pt x="89712" y="147320"/>
                    </a:lnTo>
                    <a:lnTo>
                      <a:pt x="89154" y="145770"/>
                    </a:lnTo>
                    <a:lnTo>
                      <a:pt x="89154" y="161290"/>
                    </a:lnTo>
                    <a:lnTo>
                      <a:pt x="87934" y="161290"/>
                    </a:lnTo>
                    <a:lnTo>
                      <a:pt x="86995" y="162560"/>
                    </a:lnTo>
                    <a:lnTo>
                      <a:pt x="86741" y="163830"/>
                    </a:lnTo>
                    <a:lnTo>
                      <a:pt x="86690" y="165100"/>
                    </a:lnTo>
                    <a:lnTo>
                      <a:pt x="86868" y="166370"/>
                    </a:lnTo>
                    <a:lnTo>
                      <a:pt x="86131" y="166370"/>
                    </a:lnTo>
                    <a:lnTo>
                      <a:pt x="85902" y="167640"/>
                    </a:lnTo>
                    <a:lnTo>
                      <a:pt x="85217" y="165100"/>
                    </a:lnTo>
                    <a:lnTo>
                      <a:pt x="84620" y="162560"/>
                    </a:lnTo>
                    <a:lnTo>
                      <a:pt x="84112" y="161290"/>
                    </a:lnTo>
                    <a:lnTo>
                      <a:pt x="85178" y="160020"/>
                    </a:lnTo>
                    <a:lnTo>
                      <a:pt x="85877" y="158750"/>
                    </a:lnTo>
                    <a:lnTo>
                      <a:pt x="86004" y="155003"/>
                    </a:lnTo>
                    <a:lnTo>
                      <a:pt x="85979" y="156210"/>
                    </a:lnTo>
                    <a:lnTo>
                      <a:pt x="86271" y="157480"/>
                    </a:lnTo>
                    <a:lnTo>
                      <a:pt x="87579" y="158750"/>
                    </a:lnTo>
                    <a:lnTo>
                      <a:pt x="89128" y="160020"/>
                    </a:lnTo>
                    <a:lnTo>
                      <a:pt x="89154" y="161290"/>
                    </a:lnTo>
                    <a:lnTo>
                      <a:pt x="89154" y="145770"/>
                    </a:lnTo>
                    <a:lnTo>
                      <a:pt x="88798" y="144780"/>
                    </a:lnTo>
                    <a:lnTo>
                      <a:pt x="87236" y="144780"/>
                    </a:lnTo>
                    <a:lnTo>
                      <a:pt x="87210" y="143510"/>
                    </a:lnTo>
                    <a:lnTo>
                      <a:pt x="86931" y="142240"/>
                    </a:lnTo>
                    <a:lnTo>
                      <a:pt x="85953" y="142240"/>
                    </a:lnTo>
                    <a:lnTo>
                      <a:pt x="85432" y="140970"/>
                    </a:lnTo>
                    <a:lnTo>
                      <a:pt x="85128" y="140970"/>
                    </a:lnTo>
                    <a:lnTo>
                      <a:pt x="85128" y="154254"/>
                    </a:lnTo>
                    <a:lnTo>
                      <a:pt x="84505" y="153670"/>
                    </a:lnTo>
                    <a:lnTo>
                      <a:pt x="82638" y="153670"/>
                    </a:lnTo>
                    <a:lnTo>
                      <a:pt x="82524" y="152400"/>
                    </a:lnTo>
                    <a:lnTo>
                      <a:pt x="82410" y="151130"/>
                    </a:lnTo>
                    <a:lnTo>
                      <a:pt x="82245" y="149860"/>
                    </a:lnTo>
                    <a:lnTo>
                      <a:pt x="82130" y="148590"/>
                    </a:lnTo>
                    <a:lnTo>
                      <a:pt x="82410" y="149860"/>
                    </a:lnTo>
                    <a:lnTo>
                      <a:pt x="83146" y="151130"/>
                    </a:lnTo>
                    <a:lnTo>
                      <a:pt x="84455" y="151130"/>
                    </a:lnTo>
                    <a:lnTo>
                      <a:pt x="84404" y="152400"/>
                    </a:lnTo>
                    <a:lnTo>
                      <a:pt x="85128" y="154254"/>
                    </a:lnTo>
                    <a:lnTo>
                      <a:pt x="85128" y="140970"/>
                    </a:lnTo>
                    <a:lnTo>
                      <a:pt x="84696" y="140970"/>
                    </a:lnTo>
                    <a:lnTo>
                      <a:pt x="84289" y="139700"/>
                    </a:lnTo>
                    <a:lnTo>
                      <a:pt x="83210" y="138430"/>
                    </a:lnTo>
                    <a:lnTo>
                      <a:pt x="82130" y="138430"/>
                    </a:lnTo>
                    <a:lnTo>
                      <a:pt x="82232" y="137160"/>
                    </a:lnTo>
                    <a:lnTo>
                      <a:pt x="82410" y="135890"/>
                    </a:lnTo>
                    <a:lnTo>
                      <a:pt x="82613" y="133350"/>
                    </a:lnTo>
                    <a:lnTo>
                      <a:pt x="84531" y="133350"/>
                    </a:lnTo>
                    <a:lnTo>
                      <a:pt x="84658" y="134708"/>
                    </a:lnTo>
                    <a:lnTo>
                      <a:pt x="86715" y="136436"/>
                    </a:lnTo>
                    <a:lnTo>
                      <a:pt x="87604" y="136664"/>
                    </a:lnTo>
                    <a:lnTo>
                      <a:pt x="88455" y="136563"/>
                    </a:lnTo>
                    <a:lnTo>
                      <a:pt x="88290" y="137477"/>
                    </a:lnTo>
                    <a:lnTo>
                      <a:pt x="88506" y="138442"/>
                    </a:lnTo>
                    <a:lnTo>
                      <a:pt x="90004" y="140233"/>
                    </a:lnTo>
                    <a:lnTo>
                      <a:pt x="91376" y="140589"/>
                    </a:lnTo>
                    <a:lnTo>
                      <a:pt x="92583" y="140195"/>
                    </a:lnTo>
                    <a:lnTo>
                      <a:pt x="91859" y="141185"/>
                    </a:lnTo>
                    <a:lnTo>
                      <a:pt x="91744" y="142544"/>
                    </a:lnTo>
                    <a:lnTo>
                      <a:pt x="92392" y="143687"/>
                    </a:lnTo>
                    <a:lnTo>
                      <a:pt x="93281" y="145211"/>
                    </a:lnTo>
                    <a:lnTo>
                      <a:pt x="95186" y="145745"/>
                    </a:lnTo>
                    <a:lnTo>
                      <a:pt x="94500" y="147205"/>
                    </a:lnTo>
                    <a:lnTo>
                      <a:pt x="95567" y="150101"/>
                    </a:lnTo>
                    <a:lnTo>
                      <a:pt x="96710" y="150901"/>
                    </a:lnTo>
                    <a:lnTo>
                      <a:pt x="97955" y="150977"/>
                    </a:lnTo>
                    <a:lnTo>
                      <a:pt x="97180" y="151688"/>
                    </a:lnTo>
                    <a:lnTo>
                      <a:pt x="96774" y="152755"/>
                    </a:lnTo>
                    <a:lnTo>
                      <a:pt x="96977" y="153873"/>
                    </a:lnTo>
                    <a:lnTo>
                      <a:pt x="97282" y="155613"/>
                    </a:lnTo>
                    <a:lnTo>
                      <a:pt x="98933" y="156781"/>
                    </a:lnTo>
                    <a:lnTo>
                      <a:pt x="100749" y="156464"/>
                    </a:lnTo>
                    <a:lnTo>
                      <a:pt x="99339" y="157886"/>
                    </a:lnTo>
                    <a:lnTo>
                      <a:pt x="99339" y="161417"/>
                    </a:lnTo>
                    <a:lnTo>
                      <a:pt x="100761" y="162852"/>
                    </a:lnTo>
                    <a:lnTo>
                      <a:pt x="102539" y="162852"/>
                    </a:lnTo>
                    <a:lnTo>
                      <a:pt x="104305" y="162852"/>
                    </a:lnTo>
                    <a:lnTo>
                      <a:pt x="105740" y="161417"/>
                    </a:lnTo>
                    <a:lnTo>
                      <a:pt x="105740" y="157886"/>
                    </a:lnTo>
                    <a:lnTo>
                      <a:pt x="104305" y="156451"/>
                    </a:lnTo>
                    <a:lnTo>
                      <a:pt x="100774" y="156451"/>
                    </a:lnTo>
                    <a:lnTo>
                      <a:pt x="102425" y="156159"/>
                    </a:lnTo>
                    <a:lnTo>
                      <a:pt x="103593" y="154495"/>
                    </a:lnTo>
                    <a:lnTo>
                      <a:pt x="103022" y="151269"/>
                    </a:lnTo>
                    <a:lnTo>
                      <a:pt x="101752" y="150202"/>
                    </a:lnTo>
                    <a:lnTo>
                      <a:pt x="100304" y="150114"/>
                    </a:lnTo>
                    <a:lnTo>
                      <a:pt x="101219" y="149275"/>
                    </a:lnTo>
                    <a:lnTo>
                      <a:pt x="101587" y="147929"/>
                    </a:lnTo>
                    <a:lnTo>
                      <a:pt x="100533" y="145021"/>
                    </a:lnTo>
                    <a:lnTo>
                      <a:pt x="98679" y="144170"/>
                    </a:lnTo>
                    <a:lnTo>
                      <a:pt x="96774" y="144856"/>
                    </a:lnTo>
                    <a:lnTo>
                      <a:pt x="98298" y="143979"/>
                    </a:lnTo>
                    <a:lnTo>
                      <a:pt x="98831" y="142011"/>
                    </a:lnTo>
                    <a:lnTo>
                      <a:pt x="97167" y="139141"/>
                    </a:lnTo>
                    <a:lnTo>
                      <a:pt x="95580" y="138582"/>
                    </a:lnTo>
                    <a:lnTo>
                      <a:pt x="94170" y="139039"/>
                    </a:lnTo>
                    <a:lnTo>
                      <a:pt x="95021" y="137883"/>
                    </a:lnTo>
                    <a:lnTo>
                      <a:pt x="95021" y="136245"/>
                    </a:lnTo>
                    <a:lnTo>
                      <a:pt x="93319" y="134226"/>
                    </a:lnTo>
                    <a:lnTo>
                      <a:pt x="92240" y="133845"/>
                    </a:lnTo>
                    <a:lnTo>
                      <a:pt x="91211" y="133972"/>
                    </a:lnTo>
                    <a:lnTo>
                      <a:pt x="91414" y="132880"/>
                    </a:lnTo>
                    <a:lnTo>
                      <a:pt x="91046" y="131711"/>
                    </a:lnTo>
                    <a:lnTo>
                      <a:pt x="88773" y="129806"/>
                    </a:lnTo>
                    <a:lnTo>
                      <a:pt x="86753" y="129984"/>
                    </a:lnTo>
                    <a:lnTo>
                      <a:pt x="86055" y="130810"/>
                    </a:lnTo>
                    <a:lnTo>
                      <a:pt x="85534" y="128270"/>
                    </a:lnTo>
                    <a:lnTo>
                      <a:pt x="83997" y="128270"/>
                    </a:lnTo>
                    <a:lnTo>
                      <a:pt x="83756" y="127000"/>
                    </a:lnTo>
                    <a:lnTo>
                      <a:pt x="83896" y="125730"/>
                    </a:lnTo>
                    <a:lnTo>
                      <a:pt x="84162" y="125730"/>
                    </a:lnTo>
                    <a:lnTo>
                      <a:pt x="84467" y="124460"/>
                    </a:lnTo>
                    <a:lnTo>
                      <a:pt x="85064" y="124460"/>
                    </a:lnTo>
                    <a:lnTo>
                      <a:pt x="86829" y="125730"/>
                    </a:lnTo>
                    <a:lnTo>
                      <a:pt x="88493" y="125730"/>
                    </a:lnTo>
                    <a:lnTo>
                      <a:pt x="89242" y="124460"/>
                    </a:lnTo>
                    <a:lnTo>
                      <a:pt x="89992" y="123190"/>
                    </a:lnTo>
                    <a:lnTo>
                      <a:pt x="89547" y="120650"/>
                    </a:lnTo>
                    <a:lnTo>
                      <a:pt x="87350" y="119380"/>
                    </a:lnTo>
                    <a:lnTo>
                      <a:pt x="86309" y="119380"/>
                    </a:lnTo>
                    <a:lnTo>
                      <a:pt x="87630" y="116840"/>
                    </a:lnTo>
                    <a:lnTo>
                      <a:pt x="88569" y="115163"/>
                    </a:lnTo>
                    <a:lnTo>
                      <a:pt x="88849" y="116116"/>
                    </a:lnTo>
                    <a:lnTo>
                      <a:pt x="91059" y="117411"/>
                    </a:lnTo>
                    <a:lnTo>
                      <a:pt x="92468" y="117017"/>
                    </a:lnTo>
                    <a:lnTo>
                      <a:pt x="93751" y="114808"/>
                    </a:lnTo>
                    <a:lnTo>
                      <a:pt x="93370" y="113398"/>
                    </a:lnTo>
                    <a:lnTo>
                      <a:pt x="91147" y="112115"/>
                    </a:lnTo>
                    <a:lnTo>
                      <a:pt x="90119" y="112395"/>
                    </a:lnTo>
                    <a:lnTo>
                      <a:pt x="106908" y="82550"/>
                    </a:lnTo>
                    <a:lnTo>
                      <a:pt x="145059" y="49530"/>
                    </a:lnTo>
                    <a:lnTo>
                      <a:pt x="196723" y="24130"/>
                    </a:lnTo>
                    <a:lnTo>
                      <a:pt x="258711" y="10160"/>
                    </a:lnTo>
                    <a:lnTo>
                      <a:pt x="314477" y="3810"/>
                    </a:lnTo>
                    <a:lnTo>
                      <a:pt x="341985" y="3810"/>
                    </a:lnTo>
                    <a:lnTo>
                      <a:pt x="366382" y="7620"/>
                    </a:lnTo>
                    <a:lnTo>
                      <a:pt x="347421" y="3810"/>
                    </a:lnTo>
                    <a:lnTo>
                      <a:pt x="334772" y="1270"/>
                    </a:lnTo>
                    <a:lnTo>
                      <a:pt x="298932" y="0"/>
                    </a:lnTo>
                    <a:lnTo>
                      <a:pt x="261277" y="1270"/>
                    </a:lnTo>
                    <a:lnTo>
                      <a:pt x="165049" y="17780"/>
                    </a:lnTo>
                    <a:lnTo>
                      <a:pt x="113538" y="39370"/>
                    </a:lnTo>
                    <a:lnTo>
                      <a:pt x="71755" y="67310"/>
                    </a:lnTo>
                    <a:lnTo>
                      <a:pt x="41821" y="99060"/>
                    </a:lnTo>
                    <a:lnTo>
                      <a:pt x="41275" y="99060"/>
                    </a:lnTo>
                    <a:lnTo>
                      <a:pt x="40881" y="100330"/>
                    </a:lnTo>
                    <a:lnTo>
                      <a:pt x="38938" y="102870"/>
                    </a:lnTo>
                    <a:lnTo>
                      <a:pt x="37147" y="106680"/>
                    </a:lnTo>
                    <a:lnTo>
                      <a:pt x="35521" y="109220"/>
                    </a:lnTo>
                    <a:lnTo>
                      <a:pt x="34772" y="109220"/>
                    </a:lnTo>
                    <a:lnTo>
                      <a:pt x="33489" y="110490"/>
                    </a:lnTo>
                    <a:lnTo>
                      <a:pt x="33159" y="111760"/>
                    </a:lnTo>
                    <a:lnTo>
                      <a:pt x="33870" y="111760"/>
                    </a:lnTo>
                    <a:lnTo>
                      <a:pt x="31356" y="116840"/>
                    </a:lnTo>
                    <a:lnTo>
                      <a:pt x="29273" y="121920"/>
                    </a:lnTo>
                    <a:lnTo>
                      <a:pt x="27673" y="127000"/>
                    </a:lnTo>
                    <a:lnTo>
                      <a:pt x="25196" y="127000"/>
                    </a:lnTo>
                    <a:lnTo>
                      <a:pt x="23558" y="128270"/>
                    </a:lnTo>
                    <a:lnTo>
                      <a:pt x="23685" y="129540"/>
                    </a:lnTo>
                    <a:lnTo>
                      <a:pt x="25196" y="130810"/>
                    </a:lnTo>
                    <a:lnTo>
                      <a:pt x="26517" y="130810"/>
                    </a:lnTo>
                    <a:lnTo>
                      <a:pt x="25260" y="135890"/>
                    </a:lnTo>
                    <a:lnTo>
                      <a:pt x="24409" y="140970"/>
                    </a:lnTo>
                    <a:lnTo>
                      <a:pt x="24307" y="142240"/>
                    </a:lnTo>
                    <a:lnTo>
                      <a:pt x="24206" y="143510"/>
                    </a:lnTo>
                    <a:lnTo>
                      <a:pt x="24104" y="144780"/>
                    </a:lnTo>
                    <a:lnTo>
                      <a:pt x="24003" y="146050"/>
                    </a:lnTo>
                    <a:lnTo>
                      <a:pt x="22390" y="146050"/>
                    </a:lnTo>
                    <a:lnTo>
                      <a:pt x="21551" y="148590"/>
                    </a:lnTo>
                    <a:lnTo>
                      <a:pt x="22275" y="149860"/>
                    </a:lnTo>
                    <a:lnTo>
                      <a:pt x="23685" y="151130"/>
                    </a:lnTo>
                    <a:lnTo>
                      <a:pt x="23710" y="153670"/>
                    </a:lnTo>
                    <a:lnTo>
                      <a:pt x="20739" y="153670"/>
                    </a:lnTo>
                    <a:lnTo>
                      <a:pt x="20218" y="157480"/>
                    </a:lnTo>
                    <a:lnTo>
                      <a:pt x="21209" y="158750"/>
                    </a:lnTo>
                    <a:lnTo>
                      <a:pt x="23964" y="158750"/>
                    </a:lnTo>
                    <a:lnTo>
                      <a:pt x="24066" y="160020"/>
                    </a:lnTo>
                    <a:lnTo>
                      <a:pt x="22364" y="160020"/>
                    </a:lnTo>
                    <a:lnTo>
                      <a:pt x="21145" y="161290"/>
                    </a:lnTo>
                    <a:lnTo>
                      <a:pt x="21145" y="163830"/>
                    </a:lnTo>
                    <a:lnTo>
                      <a:pt x="22364" y="165100"/>
                    </a:lnTo>
                    <a:lnTo>
                      <a:pt x="24777" y="165100"/>
                    </a:lnTo>
                    <a:lnTo>
                      <a:pt x="25120" y="167640"/>
                    </a:lnTo>
                    <a:lnTo>
                      <a:pt x="25323" y="168910"/>
                    </a:lnTo>
                    <a:lnTo>
                      <a:pt x="24765" y="167640"/>
                    </a:lnTo>
                    <a:lnTo>
                      <a:pt x="21894" y="167640"/>
                    </a:lnTo>
                    <a:lnTo>
                      <a:pt x="20904" y="170180"/>
                    </a:lnTo>
                    <a:lnTo>
                      <a:pt x="21424" y="172720"/>
                    </a:lnTo>
                    <a:lnTo>
                      <a:pt x="22847" y="173990"/>
                    </a:lnTo>
                    <a:lnTo>
                      <a:pt x="25120" y="172720"/>
                    </a:lnTo>
                    <a:lnTo>
                      <a:pt x="25781" y="172720"/>
                    </a:lnTo>
                    <a:lnTo>
                      <a:pt x="26174" y="171450"/>
                    </a:lnTo>
                    <a:lnTo>
                      <a:pt x="26936" y="174980"/>
                    </a:lnTo>
                    <a:lnTo>
                      <a:pt x="25412" y="174256"/>
                    </a:lnTo>
                    <a:lnTo>
                      <a:pt x="22580" y="175285"/>
                    </a:lnTo>
                    <a:lnTo>
                      <a:pt x="21856" y="176860"/>
                    </a:lnTo>
                    <a:lnTo>
                      <a:pt x="22885" y="179679"/>
                    </a:lnTo>
                    <a:lnTo>
                      <a:pt x="24447" y="180416"/>
                    </a:lnTo>
                    <a:lnTo>
                      <a:pt x="27266" y="179387"/>
                    </a:lnTo>
                    <a:lnTo>
                      <a:pt x="28003" y="177825"/>
                    </a:lnTo>
                    <a:lnTo>
                      <a:pt x="27597" y="176733"/>
                    </a:lnTo>
                    <a:lnTo>
                      <a:pt x="28041" y="177800"/>
                    </a:lnTo>
                    <a:lnTo>
                      <a:pt x="29286" y="181610"/>
                    </a:lnTo>
                    <a:lnTo>
                      <a:pt x="28143" y="181610"/>
                    </a:lnTo>
                    <a:lnTo>
                      <a:pt x="26314" y="182880"/>
                    </a:lnTo>
                    <a:lnTo>
                      <a:pt x="25869" y="184150"/>
                    </a:lnTo>
                    <a:lnTo>
                      <a:pt x="27381" y="186690"/>
                    </a:lnTo>
                    <a:lnTo>
                      <a:pt x="29044" y="187960"/>
                    </a:lnTo>
                    <a:lnTo>
                      <a:pt x="30670" y="186690"/>
                    </a:lnTo>
                    <a:lnTo>
                      <a:pt x="30937" y="186690"/>
                    </a:lnTo>
                    <a:lnTo>
                      <a:pt x="31140" y="185420"/>
                    </a:lnTo>
                    <a:lnTo>
                      <a:pt x="32232" y="187960"/>
                    </a:lnTo>
                    <a:lnTo>
                      <a:pt x="30924" y="189230"/>
                    </a:lnTo>
                    <a:lnTo>
                      <a:pt x="30784" y="190500"/>
                    </a:lnTo>
                    <a:lnTo>
                      <a:pt x="32512" y="193040"/>
                    </a:lnTo>
                    <a:lnTo>
                      <a:pt x="34785" y="193040"/>
                    </a:lnTo>
                    <a:lnTo>
                      <a:pt x="35801" y="194310"/>
                    </a:lnTo>
                    <a:lnTo>
                      <a:pt x="36334" y="195580"/>
                    </a:lnTo>
                    <a:lnTo>
                      <a:pt x="36283" y="196850"/>
                    </a:lnTo>
                    <a:lnTo>
                      <a:pt x="36601" y="196850"/>
                    </a:lnTo>
                    <a:lnTo>
                      <a:pt x="37528" y="198120"/>
                    </a:lnTo>
                    <a:lnTo>
                      <a:pt x="38074" y="198120"/>
                    </a:lnTo>
                    <a:lnTo>
                      <a:pt x="40805" y="201930"/>
                    </a:lnTo>
                    <a:lnTo>
                      <a:pt x="43370" y="205092"/>
                    </a:lnTo>
                    <a:lnTo>
                      <a:pt x="42443" y="204533"/>
                    </a:lnTo>
                    <a:lnTo>
                      <a:pt x="41338" y="203885"/>
                    </a:lnTo>
                    <a:lnTo>
                      <a:pt x="39916" y="204279"/>
                    </a:lnTo>
                    <a:lnTo>
                      <a:pt x="38633" y="206489"/>
                    </a:lnTo>
                    <a:lnTo>
                      <a:pt x="39014" y="207911"/>
                    </a:lnTo>
                    <a:lnTo>
                      <a:pt x="41236" y="209194"/>
                    </a:lnTo>
                    <a:lnTo>
                      <a:pt x="42646" y="208800"/>
                    </a:lnTo>
                    <a:lnTo>
                      <a:pt x="43929" y="206590"/>
                    </a:lnTo>
                    <a:lnTo>
                      <a:pt x="43586" y="205346"/>
                    </a:lnTo>
                    <a:lnTo>
                      <a:pt x="43916" y="205740"/>
                    </a:lnTo>
                    <a:lnTo>
                      <a:pt x="47256" y="209550"/>
                    </a:lnTo>
                    <a:lnTo>
                      <a:pt x="46824" y="210820"/>
                    </a:lnTo>
                    <a:lnTo>
                      <a:pt x="47434" y="212090"/>
                    </a:lnTo>
                    <a:lnTo>
                      <a:pt x="49199" y="213360"/>
                    </a:lnTo>
                    <a:lnTo>
                      <a:pt x="50279" y="213360"/>
                    </a:lnTo>
                    <a:lnTo>
                      <a:pt x="52057" y="214630"/>
                    </a:lnTo>
                    <a:lnTo>
                      <a:pt x="53924" y="215900"/>
                    </a:lnTo>
                    <a:lnTo>
                      <a:pt x="55867" y="218440"/>
                    </a:lnTo>
                    <a:lnTo>
                      <a:pt x="55600" y="218440"/>
                    </a:lnTo>
                    <a:lnTo>
                      <a:pt x="55359" y="219710"/>
                    </a:lnTo>
                    <a:lnTo>
                      <a:pt x="56070" y="220980"/>
                    </a:lnTo>
                    <a:lnTo>
                      <a:pt x="58788" y="220980"/>
                    </a:lnTo>
                    <a:lnTo>
                      <a:pt x="61302" y="222250"/>
                    </a:lnTo>
                    <a:lnTo>
                      <a:pt x="63931" y="224790"/>
                    </a:lnTo>
                    <a:lnTo>
                      <a:pt x="66725" y="227330"/>
                    </a:lnTo>
                    <a:lnTo>
                      <a:pt x="67437" y="228600"/>
                    </a:lnTo>
                    <a:lnTo>
                      <a:pt x="68719" y="228600"/>
                    </a:lnTo>
                    <a:lnTo>
                      <a:pt x="106476" y="247650"/>
                    </a:lnTo>
                    <a:lnTo>
                      <a:pt x="152514" y="260350"/>
                    </a:lnTo>
                    <a:lnTo>
                      <a:pt x="204812" y="265430"/>
                    </a:lnTo>
                    <a:lnTo>
                      <a:pt x="261366" y="262890"/>
                    </a:lnTo>
                    <a:lnTo>
                      <a:pt x="309651" y="252730"/>
                    </a:lnTo>
                    <a:lnTo>
                      <a:pt x="324180" y="247650"/>
                    </a:lnTo>
                    <a:lnTo>
                      <a:pt x="353225" y="237490"/>
                    </a:lnTo>
                    <a:lnTo>
                      <a:pt x="390969" y="217170"/>
                    </a:lnTo>
                    <a:lnTo>
                      <a:pt x="421792" y="194310"/>
                    </a:lnTo>
                    <a:close/>
                  </a:path>
                </a:pathLst>
              </a:custGeom>
              <a:solidFill>
                <a:srgbClr val="FFFFFF"/>
              </a:solidFill>
            </p:spPr>
            <p:txBody>
              <a:bodyPr wrap="square" lIns="0" tIns="0" rIns="0" bIns="0" rtlCol="0"/>
              <a:lstStyle/>
              <a:p>
                <a:endParaRPr sz="1050" b="1" dirty="0">
                  <a:latin typeface="Calibri" panose="020F0502020204030204" pitchFamily="34" charset="0"/>
                </a:endParaRPr>
              </a:p>
            </p:txBody>
          </p:sp>
          <p:sp>
            <p:nvSpPr>
              <p:cNvPr id="212" name="object 34">
                <a:extLst>
                  <a:ext uri="{FF2B5EF4-FFF2-40B4-BE49-F238E27FC236}">
                    <a16:creationId xmlns:a16="http://schemas.microsoft.com/office/drawing/2014/main" id="{37765CEA-2A04-96FE-6FAA-ABCDA5302A36}"/>
                  </a:ext>
                </a:extLst>
              </p:cNvPr>
              <p:cNvSpPr/>
              <p:nvPr/>
            </p:nvSpPr>
            <p:spPr>
              <a:xfrm>
                <a:off x="8653424" y="13650708"/>
                <a:ext cx="35560" cy="38735"/>
              </a:xfrm>
              <a:custGeom>
                <a:avLst/>
                <a:gdLst/>
                <a:ahLst/>
                <a:cxnLst/>
                <a:rect l="l" t="t" r="r" b="b"/>
                <a:pathLst>
                  <a:path w="35559" h="38734">
                    <a:moveTo>
                      <a:pt x="6108" y="23418"/>
                    </a:moveTo>
                    <a:lnTo>
                      <a:pt x="5956" y="21704"/>
                    </a:lnTo>
                    <a:lnTo>
                      <a:pt x="3644" y="19761"/>
                    </a:lnTo>
                    <a:lnTo>
                      <a:pt x="1930" y="19926"/>
                    </a:lnTo>
                    <a:lnTo>
                      <a:pt x="965" y="21069"/>
                    </a:lnTo>
                    <a:lnTo>
                      <a:pt x="0" y="22225"/>
                    </a:lnTo>
                    <a:lnTo>
                      <a:pt x="152" y="23952"/>
                    </a:lnTo>
                    <a:lnTo>
                      <a:pt x="2451" y="25869"/>
                    </a:lnTo>
                    <a:lnTo>
                      <a:pt x="4165" y="25730"/>
                    </a:lnTo>
                    <a:lnTo>
                      <a:pt x="6108" y="23418"/>
                    </a:lnTo>
                    <a:close/>
                  </a:path>
                  <a:path w="35559" h="38734">
                    <a:moveTo>
                      <a:pt x="10947" y="17462"/>
                    </a:moveTo>
                    <a:lnTo>
                      <a:pt x="10502" y="15798"/>
                    </a:lnTo>
                    <a:lnTo>
                      <a:pt x="7886" y="14300"/>
                    </a:lnTo>
                    <a:lnTo>
                      <a:pt x="6223" y="14732"/>
                    </a:lnTo>
                    <a:lnTo>
                      <a:pt x="4724" y="17348"/>
                    </a:lnTo>
                    <a:lnTo>
                      <a:pt x="5168" y="19011"/>
                    </a:lnTo>
                    <a:lnTo>
                      <a:pt x="6477" y="19761"/>
                    </a:lnTo>
                    <a:lnTo>
                      <a:pt x="7772" y="20510"/>
                    </a:lnTo>
                    <a:lnTo>
                      <a:pt x="9436" y="20066"/>
                    </a:lnTo>
                    <a:lnTo>
                      <a:pt x="10947" y="17462"/>
                    </a:lnTo>
                    <a:close/>
                  </a:path>
                  <a:path w="35559" h="38734">
                    <a:moveTo>
                      <a:pt x="12115" y="28765"/>
                    </a:moveTo>
                    <a:lnTo>
                      <a:pt x="11988" y="27305"/>
                    </a:lnTo>
                    <a:lnTo>
                      <a:pt x="10033" y="25666"/>
                    </a:lnTo>
                    <a:lnTo>
                      <a:pt x="8585" y="25781"/>
                    </a:lnTo>
                    <a:lnTo>
                      <a:pt x="6934" y="27749"/>
                    </a:lnTo>
                    <a:lnTo>
                      <a:pt x="7061" y="29210"/>
                    </a:lnTo>
                    <a:lnTo>
                      <a:pt x="8039" y="30035"/>
                    </a:lnTo>
                    <a:lnTo>
                      <a:pt x="9017" y="30848"/>
                    </a:lnTo>
                    <a:lnTo>
                      <a:pt x="10477" y="30734"/>
                    </a:lnTo>
                    <a:lnTo>
                      <a:pt x="11303" y="29743"/>
                    </a:lnTo>
                    <a:lnTo>
                      <a:pt x="12115" y="28765"/>
                    </a:lnTo>
                    <a:close/>
                  </a:path>
                  <a:path w="35559" h="38734">
                    <a:moveTo>
                      <a:pt x="13296" y="9677"/>
                    </a:moveTo>
                    <a:lnTo>
                      <a:pt x="12573" y="8115"/>
                    </a:lnTo>
                    <a:lnTo>
                      <a:pt x="9740" y="7086"/>
                    </a:lnTo>
                    <a:lnTo>
                      <a:pt x="8191" y="7823"/>
                    </a:lnTo>
                    <a:lnTo>
                      <a:pt x="7150" y="10642"/>
                    </a:lnTo>
                    <a:lnTo>
                      <a:pt x="7886" y="12204"/>
                    </a:lnTo>
                    <a:lnTo>
                      <a:pt x="9296" y="12712"/>
                    </a:lnTo>
                    <a:lnTo>
                      <a:pt x="10706" y="13246"/>
                    </a:lnTo>
                    <a:lnTo>
                      <a:pt x="12280" y="12509"/>
                    </a:lnTo>
                    <a:lnTo>
                      <a:pt x="12788" y="11099"/>
                    </a:lnTo>
                    <a:lnTo>
                      <a:pt x="13296" y="9677"/>
                    </a:lnTo>
                    <a:close/>
                  </a:path>
                  <a:path w="35559" h="38734">
                    <a:moveTo>
                      <a:pt x="15151" y="1943"/>
                    </a:moveTo>
                    <a:lnTo>
                      <a:pt x="14173" y="520"/>
                    </a:lnTo>
                    <a:lnTo>
                      <a:pt x="11214" y="0"/>
                    </a:lnTo>
                    <a:lnTo>
                      <a:pt x="9791" y="990"/>
                    </a:lnTo>
                    <a:lnTo>
                      <a:pt x="9271" y="3949"/>
                    </a:lnTo>
                    <a:lnTo>
                      <a:pt x="10274" y="5359"/>
                    </a:lnTo>
                    <a:lnTo>
                      <a:pt x="11747" y="5626"/>
                    </a:lnTo>
                    <a:lnTo>
                      <a:pt x="13233" y="5880"/>
                    </a:lnTo>
                    <a:lnTo>
                      <a:pt x="14643" y="4889"/>
                    </a:lnTo>
                    <a:lnTo>
                      <a:pt x="15151" y="1943"/>
                    </a:lnTo>
                    <a:close/>
                  </a:path>
                  <a:path w="35559" h="38734">
                    <a:moveTo>
                      <a:pt x="17195" y="33274"/>
                    </a:moveTo>
                    <a:lnTo>
                      <a:pt x="17081" y="32042"/>
                    </a:lnTo>
                    <a:lnTo>
                      <a:pt x="15417" y="30645"/>
                    </a:lnTo>
                    <a:lnTo>
                      <a:pt x="14173" y="30746"/>
                    </a:lnTo>
                    <a:lnTo>
                      <a:pt x="13474" y="31572"/>
                    </a:lnTo>
                    <a:lnTo>
                      <a:pt x="12776" y="32410"/>
                    </a:lnTo>
                    <a:lnTo>
                      <a:pt x="12890" y="33655"/>
                    </a:lnTo>
                    <a:lnTo>
                      <a:pt x="13716" y="34353"/>
                    </a:lnTo>
                    <a:lnTo>
                      <a:pt x="14554" y="35039"/>
                    </a:lnTo>
                    <a:lnTo>
                      <a:pt x="15786" y="34937"/>
                    </a:lnTo>
                    <a:lnTo>
                      <a:pt x="17195" y="33274"/>
                    </a:lnTo>
                    <a:close/>
                  </a:path>
                  <a:path w="35559" h="38734">
                    <a:moveTo>
                      <a:pt x="17792" y="21678"/>
                    </a:moveTo>
                    <a:lnTo>
                      <a:pt x="17424" y="20269"/>
                    </a:lnTo>
                    <a:lnTo>
                      <a:pt x="16306" y="19634"/>
                    </a:lnTo>
                    <a:lnTo>
                      <a:pt x="15201" y="18986"/>
                    </a:lnTo>
                    <a:lnTo>
                      <a:pt x="13792" y="19367"/>
                    </a:lnTo>
                    <a:lnTo>
                      <a:pt x="12509" y="21577"/>
                    </a:lnTo>
                    <a:lnTo>
                      <a:pt x="12890" y="22999"/>
                    </a:lnTo>
                    <a:lnTo>
                      <a:pt x="15113" y="24269"/>
                    </a:lnTo>
                    <a:lnTo>
                      <a:pt x="16522" y="23901"/>
                    </a:lnTo>
                    <a:lnTo>
                      <a:pt x="17792" y="21678"/>
                    </a:lnTo>
                    <a:close/>
                  </a:path>
                  <a:path w="35559" h="38734">
                    <a:moveTo>
                      <a:pt x="20777" y="12649"/>
                    </a:moveTo>
                    <a:lnTo>
                      <a:pt x="20167" y="11315"/>
                    </a:lnTo>
                    <a:lnTo>
                      <a:pt x="17767" y="10452"/>
                    </a:lnTo>
                    <a:lnTo>
                      <a:pt x="16433" y="11061"/>
                    </a:lnTo>
                    <a:lnTo>
                      <a:pt x="15557" y="13462"/>
                    </a:lnTo>
                    <a:lnTo>
                      <a:pt x="16179" y="14782"/>
                    </a:lnTo>
                    <a:lnTo>
                      <a:pt x="18580" y="15671"/>
                    </a:lnTo>
                    <a:lnTo>
                      <a:pt x="19913" y="15049"/>
                    </a:lnTo>
                    <a:lnTo>
                      <a:pt x="20345" y="13843"/>
                    </a:lnTo>
                    <a:lnTo>
                      <a:pt x="20777" y="12649"/>
                    </a:lnTo>
                    <a:close/>
                  </a:path>
                  <a:path w="35559" h="38734">
                    <a:moveTo>
                      <a:pt x="21539" y="37134"/>
                    </a:moveTo>
                    <a:lnTo>
                      <a:pt x="21437" y="36080"/>
                    </a:lnTo>
                    <a:lnTo>
                      <a:pt x="20726" y="35483"/>
                    </a:lnTo>
                    <a:lnTo>
                      <a:pt x="20015" y="34899"/>
                    </a:lnTo>
                    <a:lnTo>
                      <a:pt x="18973" y="34975"/>
                    </a:lnTo>
                    <a:lnTo>
                      <a:pt x="17780" y="36398"/>
                    </a:lnTo>
                    <a:lnTo>
                      <a:pt x="17868" y="37452"/>
                    </a:lnTo>
                    <a:lnTo>
                      <a:pt x="18580" y="38049"/>
                    </a:lnTo>
                    <a:lnTo>
                      <a:pt x="19291" y="38633"/>
                    </a:lnTo>
                    <a:lnTo>
                      <a:pt x="20345" y="38544"/>
                    </a:lnTo>
                    <a:lnTo>
                      <a:pt x="20929" y="37846"/>
                    </a:lnTo>
                    <a:lnTo>
                      <a:pt x="21539" y="37134"/>
                    </a:lnTo>
                    <a:close/>
                  </a:path>
                  <a:path w="35559" h="38734">
                    <a:moveTo>
                      <a:pt x="23037" y="3556"/>
                    </a:moveTo>
                    <a:lnTo>
                      <a:pt x="22199" y="2362"/>
                    </a:lnTo>
                    <a:lnTo>
                      <a:pt x="20942" y="2133"/>
                    </a:lnTo>
                    <a:lnTo>
                      <a:pt x="19685" y="1917"/>
                    </a:lnTo>
                    <a:lnTo>
                      <a:pt x="18478" y="2755"/>
                    </a:lnTo>
                    <a:lnTo>
                      <a:pt x="18046" y="5270"/>
                    </a:lnTo>
                    <a:lnTo>
                      <a:pt x="18884" y="6464"/>
                    </a:lnTo>
                    <a:lnTo>
                      <a:pt x="21399" y="6908"/>
                    </a:lnTo>
                    <a:lnTo>
                      <a:pt x="22593" y="6070"/>
                    </a:lnTo>
                    <a:lnTo>
                      <a:pt x="22821" y="4813"/>
                    </a:lnTo>
                    <a:lnTo>
                      <a:pt x="23037" y="3556"/>
                    </a:lnTo>
                    <a:close/>
                  </a:path>
                  <a:path w="35559" h="38734">
                    <a:moveTo>
                      <a:pt x="23571" y="25247"/>
                    </a:moveTo>
                    <a:lnTo>
                      <a:pt x="23253" y="24041"/>
                    </a:lnTo>
                    <a:lnTo>
                      <a:pt x="22313" y="23495"/>
                    </a:lnTo>
                    <a:lnTo>
                      <a:pt x="21374" y="22948"/>
                    </a:lnTo>
                    <a:lnTo>
                      <a:pt x="20167" y="23279"/>
                    </a:lnTo>
                    <a:lnTo>
                      <a:pt x="19621" y="24218"/>
                    </a:lnTo>
                    <a:lnTo>
                      <a:pt x="19075" y="25158"/>
                    </a:lnTo>
                    <a:lnTo>
                      <a:pt x="19405" y="26352"/>
                    </a:lnTo>
                    <a:lnTo>
                      <a:pt x="21285" y="27444"/>
                    </a:lnTo>
                    <a:lnTo>
                      <a:pt x="22479" y="27114"/>
                    </a:lnTo>
                    <a:lnTo>
                      <a:pt x="23025" y="26187"/>
                    </a:lnTo>
                    <a:lnTo>
                      <a:pt x="23571" y="25247"/>
                    </a:lnTo>
                    <a:close/>
                  </a:path>
                  <a:path w="35559" h="38734">
                    <a:moveTo>
                      <a:pt x="27089" y="15151"/>
                    </a:moveTo>
                    <a:lnTo>
                      <a:pt x="26568" y="14020"/>
                    </a:lnTo>
                    <a:lnTo>
                      <a:pt x="24523" y="13271"/>
                    </a:lnTo>
                    <a:lnTo>
                      <a:pt x="23393" y="13804"/>
                    </a:lnTo>
                    <a:lnTo>
                      <a:pt x="22656" y="15836"/>
                    </a:lnTo>
                    <a:lnTo>
                      <a:pt x="23177" y="16967"/>
                    </a:lnTo>
                    <a:lnTo>
                      <a:pt x="24206" y="17348"/>
                    </a:lnTo>
                    <a:lnTo>
                      <a:pt x="25222" y="17716"/>
                    </a:lnTo>
                    <a:lnTo>
                      <a:pt x="26352" y="17183"/>
                    </a:lnTo>
                    <a:lnTo>
                      <a:pt x="27089" y="15151"/>
                    </a:lnTo>
                    <a:close/>
                  </a:path>
                  <a:path w="35559" h="38734">
                    <a:moveTo>
                      <a:pt x="28511" y="28282"/>
                    </a:moveTo>
                    <a:lnTo>
                      <a:pt x="28244" y="27266"/>
                    </a:lnTo>
                    <a:lnTo>
                      <a:pt x="26644" y="26339"/>
                    </a:lnTo>
                    <a:lnTo>
                      <a:pt x="25615" y="26619"/>
                    </a:lnTo>
                    <a:lnTo>
                      <a:pt x="25158" y="27406"/>
                    </a:lnTo>
                    <a:lnTo>
                      <a:pt x="24701" y="28206"/>
                    </a:lnTo>
                    <a:lnTo>
                      <a:pt x="24968" y="29235"/>
                    </a:lnTo>
                    <a:lnTo>
                      <a:pt x="25768" y="29692"/>
                    </a:lnTo>
                    <a:lnTo>
                      <a:pt x="26568" y="30149"/>
                    </a:lnTo>
                    <a:lnTo>
                      <a:pt x="27597" y="29883"/>
                    </a:lnTo>
                    <a:lnTo>
                      <a:pt x="28511" y="28282"/>
                    </a:lnTo>
                    <a:close/>
                  </a:path>
                  <a:path w="35559" h="38734">
                    <a:moveTo>
                      <a:pt x="29679" y="4927"/>
                    </a:moveTo>
                    <a:lnTo>
                      <a:pt x="28968" y="3911"/>
                    </a:lnTo>
                    <a:lnTo>
                      <a:pt x="26835" y="3517"/>
                    </a:lnTo>
                    <a:lnTo>
                      <a:pt x="25819" y="4241"/>
                    </a:lnTo>
                    <a:lnTo>
                      <a:pt x="25438" y="6375"/>
                    </a:lnTo>
                    <a:lnTo>
                      <a:pt x="26162" y="7404"/>
                    </a:lnTo>
                    <a:lnTo>
                      <a:pt x="27216" y="7581"/>
                    </a:lnTo>
                    <a:lnTo>
                      <a:pt x="28295" y="7785"/>
                    </a:lnTo>
                    <a:lnTo>
                      <a:pt x="29311" y="7061"/>
                    </a:lnTo>
                    <a:lnTo>
                      <a:pt x="29502" y="5994"/>
                    </a:lnTo>
                    <a:lnTo>
                      <a:pt x="29679" y="4927"/>
                    </a:lnTo>
                    <a:close/>
                  </a:path>
                  <a:path w="35559" h="38734">
                    <a:moveTo>
                      <a:pt x="32486" y="17297"/>
                    </a:moveTo>
                    <a:lnTo>
                      <a:pt x="32042" y="16332"/>
                    </a:lnTo>
                    <a:lnTo>
                      <a:pt x="30302" y="15697"/>
                    </a:lnTo>
                    <a:lnTo>
                      <a:pt x="29337" y="16141"/>
                    </a:lnTo>
                    <a:lnTo>
                      <a:pt x="28714" y="17881"/>
                    </a:lnTo>
                    <a:lnTo>
                      <a:pt x="29159" y="18834"/>
                    </a:lnTo>
                    <a:lnTo>
                      <a:pt x="30022" y="19151"/>
                    </a:lnTo>
                    <a:lnTo>
                      <a:pt x="30899" y="19469"/>
                    </a:lnTo>
                    <a:lnTo>
                      <a:pt x="31851" y="19024"/>
                    </a:lnTo>
                    <a:lnTo>
                      <a:pt x="32486" y="17297"/>
                    </a:lnTo>
                    <a:close/>
                  </a:path>
                  <a:path w="35559" h="38734">
                    <a:moveTo>
                      <a:pt x="35369" y="6096"/>
                    </a:moveTo>
                    <a:lnTo>
                      <a:pt x="34759" y="5232"/>
                    </a:lnTo>
                    <a:lnTo>
                      <a:pt x="33858" y="5067"/>
                    </a:lnTo>
                    <a:lnTo>
                      <a:pt x="32943" y="4902"/>
                    </a:lnTo>
                    <a:lnTo>
                      <a:pt x="32080" y="5511"/>
                    </a:lnTo>
                    <a:lnTo>
                      <a:pt x="31762" y="7327"/>
                    </a:lnTo>
                    <a:lnTo>
                      <a:pt x="32372" y="8204"/>
                    </a:lnTo>
                    <a:lnTo>
                      <a:pt x="33274" y="8356"/>
                    </a:lnTo>
                    <a:lnTo>
                      <a:pt x="34188" y="8521"/>
                    </a:lnTo>
                    <a:lnTo>
                      <a:pt x="35052" y="7912"/>
                    </a:lnTo>
                    <a:lnTo>
                      <a:pt x="35217" y="6997"/>
                    </a:lnTo>
                    <a:lnTo>
                      <a:pt x="35369" y="6096"/>
                    </a:lnTo>
                    <a:close/>
                  </a:path>
                </a:pathLst>
              </a:custGeom>
              <a:solidFill>
                <a:srgbClr val="FFFFFF"/>
              </a:solidFill>
            </p:spPr>
            <p:txBody>
              <a:bodyPr wrap="square" lIns="0" tIns="0" rIns="0" bIns="0" rtlCol="0"/>
              <a:lstStyle/>
              <a:p>
                <a:endParaRPr sz="1050" b="1" dirty="0">
                  <a:latin typeface="Calibri" panose="020F0502020204030204" pitchFamily="34" charset="0"/>
                </a:endParaRPr>
              </a:p>
            </p:txBody>
          </p:sp>
          <p:pic>
            <p:nvPicPr>
              <p:cNvPr id="213" name="object 35">
                <a:extLst>
                  <a:ext uri="{FF2B5EF4-FFF2-40B4-BE49-F238E27FC236}">
                    <a16:creationId xmlns:a16="http://schemas.microsoft.com/office/drawing/2014/main" id="{FCB618BE-E0F2-F660-9518-E5AA7259D1B7}"/>
                  </a:ext>
                </a:extLst>
              </p:cNvPr>
              <p:cNvPicPr/>
              <p:nvPr/>
            </p:nvPicPr>
            <p:blipFill>
              <a:blip r:embed="rId8" cstate="print"/>
              <a:stretch>
                <a:fillRect/>
              </a:stretch>
            </p:blipFill>
            <p:spPr>
              <a:xfrm>
                <a:off x="8436737" y="13908683"/>
                <a:ext cx="396224" cy="103855"/>
              </a:xfrm>
              <a:prstGeom prst="rect">
                <a:avLst/>
              </a:prstGeom>
            </p:spPr>
          </p:pic>
          <p:pic>
            <p:nvPicPr>
              <p:cNvPr id="214" name="object 36">
                <a:extLst>
                  <a:ext uri="{FF2B5EF4-FFF2-40B4-BE49-F238E27FC236}">
                    <a16:creationId xmlns:a16="http://schemas.microsoft.com/office/drawing/2014/main" id="{649CF673-151B-C736-AC42-75FAF2E1DD57}"/>
                  </a:ext>
                </a:extLst>
              </p:cNvPr>
              <p:cNvPicPr/>
              <p:nvPr/>
            </p:nvPicPr>
            <p:blipFill>
              <a:blip r:embed="rId9" cstate="print"/>
              <a:stretch>
                <a:fillRect/>
              </a:stretch>
            </p:blipFill>
            <p:spPr>
              <a:xfrm>
                <a:off x="8885452" y="13906962"/>
                <a:ext cx="423687" cy="105575"/>
              </a:xfrm>
              <a:prstGeom prst="rect">
                <a:avLst/>
              </a:prstGeom>
            </p:spPr>
          </p:pic>
          <p:sp>
            <p:nvSpPr>
              <p:cNvPr id="215" name="object 37">
                <a:extLst>
                  <a:ext uri="{FF2B5EF4-FFF2-40B4-BE49-F238E27FC236}">
                    <a16:creationId xmlns:a16="http://schemas.microsoft.com/office/drawing/2014/main" id="{579885B8-B8AA-FB63-3340-7B142BAD3FD3}"/>
                  </a:ext>
                </a:extLst>
              </p:cNvPr>
              <p:cNvSpPr/>
              <p:nvPr/>
            </p:nvSpPr>
            <p:spPr>
              <a:xfrm>
                <a:off x="8549297" y="14046021"/>
                <a:ext cx="645795" cy="102235"/>
              </a:xfrm>
              <a:custGeom>
                <a:avLst/>
                <a:gdLst/>
                <a:ahLst/>
                <a:cxnLst/>
                <a:rect l="l" t="t" r="r" b="b"/>
                <a:pathLst>
                  <a:path w="645795" h="102234">
                    <a:moveTo>
                      <a:pt x="79463" y="39458"/>
                    </a:moveTo>
                    <a:lnTo>
                      <a:pt x="76504" y="23901"/>
                    </a:lnTo>
                    <a:lnTo>
                      <a:pt x="68287" y="11455"/>
                    </a:lnTo>
                    <a:lnTo>
                      <a:pt x="68287" y="39458"/>
                    </a:lnTo>
                    <a:lnTo>
                      <a:pt x="66141" y="51536"/>
                    </a:lnTo>
                    <a:lnTo>
                      <a:pt x="60198" y="61239"/>
                    </a:lnTo>
                    <a:lnTo>
                      <a:pt x="51181" y="67691"/>
                    </a:lnTo>
                    <a:lnTo>
                      <a:pt x="39789" y="70040"/>
                    </a:lnTo>
                    <a:lnTo>
                      <a:pt x="28384" y="67691"/>
                    </a:lnTo>
                    <a:lnTo>
                      <a:pt x="19316" y="61239"/>
                    </a:lnTo>
                    <a:lnTo>
                      <a:pt x="13335" y="51536"/>
                    </a:lnTo>
                    <a:lnTo>
                      <a:pt x="11188" y="39458"/>
                    </a:lnTo>
                    <a:lnTo>
                      <a:pt x="13335" y="27774"/>
                    </a:lnTo>
                    <a:lnTo>
                      <a:pt x="19316" y="18427"/>
                    </a:lnTo>
                    <a:lnTo>
                      <a:pt x="28384" y="12217"/>
                    </a:lnTo>
                    <a:lnTo>
                      <a:pt x="39789" y="9969"/>
                    </a:lnTo>
                    <a:lnTo>
                      <a:pt x="51181" y="12217"/>
                    </a:lnTo>
                    <a:lnTo>
                      <a:pt x="60198" y="18427"/>
                    </a:lnTo>
                    <a:lnTo>
                      <a:pt x="66141" y="27774"/>
                    </a:lnTo>
                    <a:lnTo>
                      <a:pt x="68287" y="39458"/>
                    </a:lnTo>
                    <a:lnTo>
                      <a:pt x="68287" y="11455"/>
                    </a:lnTo>
                    <a:lnTo>
                      <a:pt x="66128" y="9969"/>
                    </a:lnTo>
                    <a:lnTo>
                      <a:pt x="55702" y="3035"/>
                    </a:lnTo>
                    <a:lnTo>
                      <a:pt x="39789" y="0"/>
                    </a:lnTo>
                    <a:lnTo>
                      <a:pt x="23863" y="3035"/>
                    </a:lnTo>
                    <a:lnTo>
                      <a:pt x="11264" y="11391"/>
                    </a:lnTo>
                    <a:lnTo>
                      <a:pt x="2984" y="23901"/>
                    </a:lnTo>
                    <a:lnTo>
                      <a:pt x="0" y="39458"/>
                    </a:lnTo>
                    <a:lnTo>
                      <a:pt x="2984" y="55410"/>
                    </a:lnTo>
                    <a:lnTo>
                      <a:pt x="11264" y="68287"/>
                    </a:lnTo>
                    <a:lnTo>
                      <a:pt x="23863" y="76873"/>
                    </a:lnTo>
                    <a:lnTo>
                      <a:pt x="39789" y="80010"/>
                    </a:lnTo>
                    <a:lnTo>
                      <a:pt x="55702" y="76873"/>
                    </a:lnTo>
                    <a:lnTo>
                      <a:pt x="65697" y="70040"/>
                    </a:lnTo>
                    <a:lnTo>
                      <a:pt x="68249" y="68287"/>
                    </a:lnTo>
                    <a:lnTo>
                      <a:pt x="76504" y="55410"/>
                    </a:lnTo>
                    <a:lnTo>
                      <a:pt x="79463" y="39458"/>
                    </a:lnTo>
                    <a:close/>
                  </a:path>
                  <a:path w="645795" h="102234">
                    <a:moveTo>
                      <a:pt x="123431" y="24003"/>
                    </a:moveTo>
                    <a:lnTo>
                      <a:pt x="122440" y="22796"/>
                    </a:lnTo>
                    <a:lnTo>
                      <a:pt x="111594" y="22796"/>
                    </a:lnTo>
                    <a:lnTo>
                      <a:pt x="105346" y="30035"/>
                    </a:lnTo>
                    <a:lnTo>
                      <a:pt x="102933" y="37376"/>
                    </a:lnTo>
                    <a:lnTo>
                      <a:pt x="102717" y="37376"/>
                    </a:lnTo>
                    <a:lnTo>
                      <a:pt x="103035" y="35509"/>
                    </a:lnTo>
                    <a:lnTo>
                      <a:pt x="103035" y="24434"/>
                    </a:lnTo>
                    <a:lnTo>
                      <a:pt x="101828" y="23241"/>
                    </a:lnTo>
                    <a:lnTo>
                      <a:pt x="94056" y="23241"/>
                    </a:lnTo>
                    <a:lnTo>
                      <a:pt x="92735" y="24434"/>
                    </a:lnTo>
                    <a:lnTo>
                      <a:pt x="92735" y="77495"/>
                    </a:lnTo>
                    <a:lnTo>
                      <a:pt x="94056" y="78701"/>
                    </a:lnTo>
                    <a:lnTo>
                      <a:pt x="102171" y="78701"/>
                    </a:lnTo>
                    <a:lnTo>
                      <a:pt x="103365" y="77495"/>
                    </a:lnTo>
                    <a:lnTo>
                      <a:pt x="103365" y="55791"/>
                    </a:lnTo>
                    <a:lnTo>
                      <a:pt x="104355" y="47625"/>
                    </a:lnTo>
                    <a:lnTo>
                      <a:pt x="107353" y="40335"/>
                    </a:lnTo>
                    <a:lnTo>
                      <a:pt x="110197" y="37376"/>
                    </a:lnTo>
                    <a:lnTo>
                      <a:pt x="112395" y="35102"/>
                    </a:lnTo>
                    <a:lnTo>
                      <a:pt x="119481" y="33108"/>
                    </a:lnTo>
                    <a:lnTo>
                      <a:pt x="122008" y="33108"/>
                    </a:lnTo>
                    <a:lnTo>
                      <a:pt x="123431" y="31902"/>
                    </a:lnTo>
                    <a:lnTo>
                      <a:pt x="123431" y="24003"/>
                    </a:lnTo>
                    <a:close/>
                  </a:path>
                  <a:path w="645795" h="102234">
                    <a:moveTo>
                      <a:pt x="180314" y="24447"/>
                    </a:moveTo>
                    <a:lnTo>
                      <a:pt x="179108" y="23241"/>
                    </a:lnTo>
                    <a:lnTo>
                      <a:pt x="171653" y="23241"/>
                    </a:lnTo>
                    <a:lnTo>
                      <a:pt x="170446" y="24447"/>
                    </a:lnTo>
                    <a:lnTo>
                      <a:pt x="170446" y="30581"/>
                    </a:lnTo>
                    <a:lnTo>
                      <a:pt x="170662" y="31229"/>
                    </a:lnTo>
                    <a:lnTo>
                      <a:pt x="170446" y="31229"/>
                    </a:lnTo>
                    <a:lnTo>
                      <a:pt x="169900" y="29832"/>
                    </a:lnTo>
                    <a:lnTo>
                      <a:pt x="169900" y="35293"/>
                    </a:lnTo>
                    <a:lnTo>
                      <a:pt x="169900" y="64223"/>
                    </a:lnTo>
                    <a:lnTo>
                      <a:pt x="162890" y="68834"/>
                    </a:lnTo>
                    <a:lnTo>
                      <a:pt x="155219" y="68834"/>
                    </a:lnTo>
                    <a:lnTo>
                      <a:pt x="139217" y="38138"/>
                    </a:lnTo>
                    <a:lnTo>
                      <a:pt x="144513" y="31229"/>
                    </a:lnTo>
                    <a:lnTo>
                      <a:pt x="162953" y="31229"/>
                    </a:lnTo>
                    <a:lnTo>
                      <a:pt x="169900" y="35293"/>
                    </a:lnTo>
                    <a:lnTo>
                      <a:pt x="169900" y="29832"/>
                    </a:lnTo>
                    <a:lnTo>
                      <a:pt x="166839" y="21920"/>
                    </a:lnTo>
                    <a:lnTo>
                      <a:pt x="153136" y="21920"/>
                    </a:lnTo>
                    <a:lnTo>
                      <a:pt x="142519" y="24015"/>
                    </a:lnTo>
                    <a:lnTo>
                      <a:pt x="134747" y="29806"/>
                    </a:lnTo>
                    <a:lnTo>
                      <a:pt x="129984" y="38569"/>
                    </a:lnTo>
                    <a:lnTo>
                      <a:pt x="128435" y="49110"/>
                    </a:lnTo>
                    <a:lnTo>
                      <a:pt x="128371" y="49542"/>
                    </a:lnTo>
                    <a:lnTo>
                      <a:pt x="130086" y="60833"/>
                    </a:lnTo>
                    <a:lnTo>
                      <a:pt x="135026" y="69875"/>
                    </a:lnTo>
                    <a:lnTo>
                      <a:pt x="142887" y="75869"/>
                    </a:lnTo>
                    <a:lnTo>
                      <a:pt x="153352" y="78041"/>
                    </a:lnTo>
                    <a:lnTo>
                      <a:pt x="161353" y="78041"/>
                    </a:lnTo>
                    <a:lnTo>
                      <a:pt x="166611" y="74422"/>
                    </a:lnTo>
                    <a:lnTo>
                      <a:pt x="169672" y="68834"/>
                    </a:lnTo>
                    <a:lnTo>
                      <a:pt x="169799" y="68618"/>
                    </a:lnTo>
                    <a:lnTo>
                      <a:pt x="170014" y="68618"/>
                    </a:lnTo>
                    <a:lnTo>
                      <a:pt x="169773" y="69875"/>
                    </a:lnTo>
                    <a:lnTo>
                      <a:pt x="169684" y="88226"/>
                    </a:lnTo>
                    <a:lnTo>
                      <a:pt x="161683" y="92506"/>
                    </a:lnTo>
                    <a:lnTo>
                      <a:pt x="146672" y="92506"/>
                    </a:lnTo>
                    <a:lnTo>
                      <a:pt x="137909" y="89217"/>
                    </a:lnTo>
                    <a:lnTo>
                      <a:pt x="136588" y="89763"/>
                    </a:lnTo>
                    <a:lnTo>
                      <a:pt x="135597" y="91948"/>
                    </a:lnTo>
                    <a:lnTo>
                      <a:pt x="134835" y="93814"/>
                    </a:lnTo>
                    <a:lnTo>
                      <a:pt x="133934" y="95910"/>
                    </a:lnTo>
                    <a:lnTo>
                      <a:pt x="133845" y="96126"/>
                    </a:lnTo>
                    <a:lnTo>
                      <a:pt x="134391" y="97650"/>
                    </a:lnTo>
                    <a:lnTo>
                      <a:pt x="140970" y="100507"/>
                    </a:lnTo>
                    <a:lnTo>
                      <a:pt x="146786" y="101714"/>
                    </a:lnTo>
                    <a:lnTo>
                      <a:pt x="152806" y="101714"/>
                    </a:lnTo>
                    <a:lnTo>
                      <a:pt x="162788" y="100330"/>
                    </a:lnTo>
                    <a:lnTo>
                      <a:pt x="171615" y="95910"/>
                    </a:lnTo>
                    <a:lnTo>
                      <a:pt x="174345" y="92506"/>
                    </a:lnTo>
                    <a:lnTo>
                      <a:pt x="177787" y="88226"/>
                    </a:lnTo>
                    <a:lnTo>
                      <a:pt x="177914" y="88074"/>
                    </a:lnTo>
                    <a:lnTo>
                      <a:pt x="180314" y="76390"/>
                    </a:lnTo>
                    <a:lnTo>
                      <a:pt x="180314" y="68618"/>
                    </a:lnTo>
                    <a:lnTo>
                      <a:pt x="180314" y="24447"/>
                    </a:lnTo>
                    <a:close/>
                  </a:path>
                  <a:path w="645795" h="102234">
                    <a:moveTo>
                      <a:pt x="238963" y="43624"/>
                    </a:moveTo>
                    <a:lnTo>
                      <a:pt x="237667" y="35394"/>
                    </a:lnTo>
                    <a:lnTo>
                      <a:pt x="237617" y="35077"/>
                    </a:lnTo>
                    <a:lnTo>
                      <a:pt x="237515" y="34417"/>
                    </a:lnTo>
                    <a:lnTo>
                      <a:pt x="237286" y="33985"/>
                    </a:lnTo>
                    <a:lnTo>
                      <a:pt x="235369" y="30911"/>
                    </a:lnTo>
                    <a:lnTo>
                      <a:pt x="233235" y="27508"/>
                    </a:lnTo>
                    <a:lnTo>
                      <a:pt x="228434" y="24587"/>
                    </a:lnTo>
                    <a:lnTo>
                      <a:pt x="228434" y="51511"/>
                    </a:lnTo>
                    <a:lnTo>
                      <a:pt x="228434" y="62141"/>
                    </a:lnTo>
                    <a:lnTo>
                      <a:pt x="222732" y="71577"/>
                    </a:lnTo>
                    <a:lnTo>
                      <a:pt x="206629" y="71577"/>
                    </a:lnTo>
                    <a:lnTo>
                      <a:pt x="203123" y="67081"/>
                    </a:lnTo>
                    <a:lnTo>
                      <a:pt x="203123" y="52171"/>
                    </a:lnTo>
                    <a:lnTo>
                      <a:pt x="217805" y="51511"/>
                    </a:lnTo>
                    <a:lnTo>
                      <a:pt x="228434" y="51511"/>
                    </a:lnTo>
                    <a:lnTo>
                      <a:pt x="228434" y="24587"/>
                    </a:lnTo>
                    <a:lnTo>
                      <a:pt x="226390" y="23342"/>
                    </a:lnTo>
                    <a:lnTo>
                      <a:pt x="217157" y="21920"/>
                    </a:lnTo>
                    <a:lnTo>
                      <a:pt x="208711" y="21920"/>
                    </a:lnTo>
                    <a:lnTo>
                      <a:pt x="202463" y="24777"/>
                    </a:lnTo>
                    <a:lnTo>
                      <a:pt x="197205" y="27736"/>
                    </a:lnTo>
                    <a:lnTo>
                      <a:pt x="196875" y="29489"/>
                    </a:lnTo>
                    <a:lnTo>
                      <a:pt x="197967" y="31572"/>
                    </a:lnTo>
                    <a:lnTo>
                      <a:pt x="198843" y="33108"/>
                    </a:lnTo>
                    <a:lnTo>
                      <a:pt x="200063" y="35077"/>
                    </a:lnTo>
                    <a:lnTo>
                      <a:pt x="201688" y="35394"/>
                    </a:lnTo>
                    <a:lnTo>
                      <a:pt x="203771" y="34417"/>
                    </a:lnTo>
                    <a:lnTo>
                      <a:pt x="206095" y="33108"/>
                    </a:lnTo>
                    <a:lnTo>
                      <a:pt x="210794" y="30911"/>
                    </a:lnTo>
                    <a:lnTo>
                      <a:pt x="223075" y="30911"/>
                    </a:lnTo>
                    <a:lnTo>
                      <a:pt x="228333" y="33985"/>
                    </a:lnTo>
                    <a:lnTo>
                      <a:pt x="228333" y="44500"/>
                    </a:lnTo>
                    <a:lnTo>
                      <a:pt x="225488" y="44500"/>
                    </a:lnTo>
                    <a:lnTo>
                      <a:pt x="215455" y="45059"/>
                    </a:lnTo>
                    <a:lnTo>
                      <a:pt x="204622" y="47586"/>
                    </a:lnTo>
                    <a:lnTo>
                      <a:pt x="195935" y="53327"/>
                    </a:lnTo>
                    <a:lnTo>
                      <a:pt x="192379" y="63576"/>
                    </a:lnTo>
                    <a:lnTo>
                      <a:pt x="192379" y="73977"/>
                    </a:lnTo>
                    <a:lnTo>
                      <a:pt x="201256" y="80010"/>
                    </a:lnTo>
                    <a:lnTo>
                      <a:pt x="223951" y="80010"/>
                    </a:lnTo>
                    <a:lnTo>
                      <a:pt x="227685" y="71577"/>
                    </a:lnTo>
                    <a:lnTo>
                      <a:pt x="229095" y="68389"/>
                    </a:lnTo>
                    <a:lnTo>
                      <a:pt x="229311" y="68389"/>
                    </a:lnTo>
                    <a:lnTo>
                      <a:pt x="228993" y="69710"/>
                    </a:lnTo>
                    <a:lnTo>
                      <a:pt x="228993" y="77495"/>
                    </a:lnTo>
                    <a:lnTo>
                      <a:pt x="230301" y="78689"/>
                    </a:lnTo>
                    <a:lnTo>
                      <a:pt x="237642" y="78689"/>
                    </a:lnTo>
                    <a:lnTo>
                      <a:pt x="238963" y="77495"/>
                    </a:lnTo>
                    <a:lnTo>
                      <a:pt x="238963" y="68389"/>
                    </a:lnTo>
                    <a:lnTo>
                      <a:pt x="238963" y="51511"/>
                    </a:lnTo>
                    <a:lnTo>
                      <a:pt x="238963" y="43624"/>
                    </a:lnTo>
                    <a:close/>
                  </a:path>
                  <a:path w="645795" h="102234">
                    <a:moveTo>
                      <a:pt x="304838" y="43180"/>
                    </a:moveTo>
                    <a:lnTo>
                      <a:pt x="303707" y="33896"/>
                    </a:lnTo>
                    <a:lnTo>
                      <a:pt x="302552" y="31686"/>
                    </a:lnTo>
                    <a:lnTo>
                      <a:pt x="300253" y="27254"/>
                    </a:lnTo>
                    <a:lnTo>
                      <a:pt x="294335" y="23253"/>
                    </a:lnTo>
                    <a:lnTo>
                      <a:pt x="285877" y="21920"/>
                    </a:lnTo>
                    <a:lnTo>
                      <a:pt x="273710" y="21920"/>
                    </a:lnTo>
                    <a:lnTo>
                      <a:pt x="267030" y="30149"/>
                    </a:lnTo>
                    <a:lnTo>
                      <a:pt x="264833" y="34963"/>
                    </a:lnTo>
                    <a:lnTo>
                      <a:pt x="264604" y="34963"/>
                    </a:lnTo>
                    <a:lnTo>
                      <a:pt x="264833" y="33896"/>
                    </a:lnTo>
                    <a:lnTo>
                      <a:pt x="264934" y="24447"/>
                    </a:lnTo>
                    <a:lnTo>
                      <a:pt x="263753" y="23253"/>
                    </a:lnTo>
                    <a:lnTo>
                      <a:pt x="255943" y="23253"/>
                    </a:lnTo>
                    <a:lnTo>
                      <a:pt x="254647" y="24447"/>
                    </a:lnTo>
                    <a:lnTo>
                      <a:pt x="254647" y="77495"/>
                    </a:lnTo>
                    <a:lnTo>
                      <a:pt x="255955" y="78689"/>
                    </a:lnTo>
                    <a:lnTo>
                      <a:pt x="264071" y="78689"/>
                    </a:lnTo>
                    <a:lnTo>
                      <a:pt x="265277" y="77495"/>
                    </a:lnTo>
                    <a:lnTo>
                      <a:pt x="265277" y="52171"/>
                    </a:lnTo>
                    <a:lnTo>
                      <a:pt x="266661" y="44119"/>
                    </a:lnTo>
                    <a:lnTo>
                      <a:pt x="270383" y="37820"/>
                    </a:lnTo>
                    <a:lnTo>
                      <a:pt x="270510" y="37604"/>
                    </a:lnTo>
                    <a:lnTo>
                      <a:pt x="274078" y="34963"/>
                    </a:lnTo>
                    <a:lnTo>
                      <a:pt x="276377" y="33261"/>
                    </a:lnTo>
                    <a:lnTo>
                      <a:pt x="283794" y="31686"/>
                    </a:lnTo>
                    <a:lnTo>
                      <a:pt x="292671" y="31686"/>
                    </a:lnTo>
                    <a:lnTo>
                      <a:pt x="294157" y="37604"/>
                    </a:lnTo>
                    <a:lnTo>
                      <a:pt x="294208" y="77495"/>
                    </a:lnTo>
                    <a:lnTo>
                      <a:pt x="295529" y="78689"/>
                    </a:lnTo>
                    <a:lnTo>
                      <a:pt x="303631" y="78689"/>
                    </a:lnTo>
                    <a:lnTo>
                      <a:pt x="304838" y="77495"/>
                    </a:lnTo>
                    <a:lnTo>
                      <a:pt x="304838" y="43180"/>
                    </a:lnTo>
                    <a:close/>
                  </a:path>
                  <a:path w="645795" h="102234">
                    <a:moveTo>
                      <a:pt x="331152" y="24434"/>
                    </a:moveTo>
                    <a:lnTo>
                      <a:pt x="329946" y="23241"/>
                    </a:lnTo>
                    <a:lnTo>
                      <a:pt x="327533" y="23241"/>
                    </a:lnTo>
                    <a:lnTo>
                      <a:pt x="321830" y="23241"/>
                    </a:lnTo>
                    <a:lnTo>
                      <a:pt x="320522" y="24434"/>
                    </a:lnTo>
                    <a:lnTo>
                      <a:pt x="320522" y="77495"/>
                    </a:lnTo>
                    <a:lnTo>
                      <a:pt x="321830" y="78701"/>
                    </a:lnTo>
                    <a:lnTo>
                      <a:pt x="329946" y="78701"/>
                    </a:lnTo>
                    <a:lnTo>
                      <a:pt x="331152" y="77495"/>
                    </a:lnTo>
                    <a:lnTo>
                      <a:pt x="331152" y="24434"/>
                    </a:lnTo>
                    <a:close/>
                  </a:path>
                  <a:path w="645795" h="102234">
                    <a:moveTo>
                      <a:pt x="331368" y="2514"/>
                    </a:moveTo>
                    <a:lnTo>
                      <a:pt x="330060" y="1320"/>
                    </a:lnTo>
                    <a:lnTo>
                      <a:pt x="327761" y="1320"/>
                    </a:lnTo>
                    <a:lnTo>
                      <a:pt x="321627" y="1320"/>
                    </a:lnTo>
                    <a:lnTo>
                      <a:pt x="320421" y="2514"/>
                    </a:lnTo>
                    <a:lnTo>
                      <a:pt x="320421" y="10858"/>
                    </a:lnTo>
                    <a:lnTo>
                      <a:pt x="321627" y="12166"/>
                    </a:lnTo>
                    <a:lnTo>
                      <a:pt x="330060" y="12166"/>
                    </a:lnTo>
                    <a:lnTo>
                      <a:pt x="331368" y="10858"/>
                    </a:lnTo>
                    <a:lnTo>
                      <a:pt x="331368" y="2514"/>
                    </a:lnTo>
                    <a:close/>
                  </a:path>
                  <a:path w="645795" h="102234">
                    <a:moveTo>
                      <a:pt x="391109" y="70802"/>
                    </a:moveTo>
                    <a:lnTo>
                      <a:pt x="390156" y="69862"/>
                    </a:lnTo>
                    <a:lnTo>
                      <a:pt x="390004" y="69697"/>
                    </a:lnTo>
                    <a:lnTo>
                      <a:pt x="358533" y="69697"/>
                    </a:lnTo>
                    <a:lnTo>
                      <a:pt x="357289" y="69862"/>
                    </a:lnTo>
                    <a:lnTo>
                      <a:pt x="359981" y="67398"/>
                    </a:lnTo>
                    <a:lnTo>
                      <a:pt x="362292" y="64554"/>
                    </a:lnTo>
                    <a:lnTo>
                      <a:pt x="388112" y="32080"/>
                    </a:lnTo>
                    <a:lnTo>
                      <a:pt x="389788" y="29933"/>
                    </a:lnTo>
                    <a:lnTo>
                      <a:pt x="390232" y="29044"/>
                    </a:lnTo>
                    <a:lnTo>
                      <a:pt x="390232" y="24231"/>
                    </a:lnTo>
                    <a:lnTo>
                      <a:pt x="388924" y="23241"/>
                    </a:lnTo>
                    <a:lnTo>
                      <a:pt x="345732" y="23241"/>
                    </a:lnTo>
                    <a:lnTo>
                      <a:pt x="344538" y="24447"/>
                    </a:lnTo>
                    <a:lnTo>
                      <a:pt x="344538" y="31127"/>
                    </a:lnTo>
                    <a:lnTo>
                      <a:pt x="345732" y="32334"/>
                    </a:lnTo>
                    <a:lnTo>
                      <a:pt x="374116" y="32334"/>
                    </a:lnTo>
                    <a:lnTo>
                      <a:pt x="376123" y="32080"/>
                    </a:lnTo>
                    <a:lnTo>
                      <a:pt x="373684" y="34531"/>
                    </a:lnTo>
                    <a:lnTo>
                      <a:pt x="371271" y="37477"/>
                    </a:lnTo>
                    <a:lnTo>
                      <a:pt x="344868" y="70586"/>
                    </a:lnTo>
                    <a:lnTo>
                      <a:pt x="343763" y="72009"/>
                    </a:lnTo>
                    <a:lnTo>
                      <a:pt x="343331" y="72885"/>
                    </a:lnTo>
                    <a:lnTo>
                      <a:pt x="343331" y="77597"/>
                    </a:lnTo>
                    <a:lnTo>
                      <a:pt x="344538" y="78701"/>
                    </a:lnTo>
                    <a:lnTo>
                      <a:pt x="389902" y="78701"/>
                    </a:lnTo>
                    <a:lnTo>
                      <a:pt x="391007" y="77597"/>
                    </a:lnTo>
                    <a:lnTo>
                      <a:pt x="391109" y="70802"/>
                    </a:lnTo>
                    <a:close/>
                  </a:path>
                  <a:path w="645795" h="102234">
                    <a:moveTo>
                      <a:pt x="445579" y="43624"/>
                    </a:moveTo>
                    <a:lnTo>
                      <a:pt x="444284" y="35394"/>
                    </a:lnTo>
                    <a:lnTo>
                      <a:pt x="444233" y="35077"/>
                    </a:lnTo>
                    <a:lnTo>
                      <a:pt x="444131" y="34417"/>
                    </a:lnTo>
                    <a:lnTo>
                      <a:pt x="443903" y="33985"/>
                    </a:lnTo>
                    <a:lnTo>
                      <a:pt x="441985" y="30911"/>
                    </a:lnTo>
                    <a:lnTo>
                      <a:pt x="439864" y="27508"/>
                    </a:lnTo>
                    <a:lnTo>
                      <a:pt x="435063" y="24587"/>
                    </a:lnTo>
                    <a:lnTo>
                      <a:pt x="435063" y="51511"/>
                    </a:lnTo>
                    <a:lnTo>
                      <a:pt x="435063" y="62141"/>
                    </a:lnTo>
                    <a:lnTo>
                      <a:pt x="429361" y="71577"/>
                    </a:lnTo>
                    <a:lnTo>
                      <a:pt x="413258" y="71577"/>
                    </a:lnTo>
                    <a:lnTo>
                      <a:pt x="409752" y="67081"/>
                    </a:lnTo>
                    <a:lnTo>
                      <a:pt x="409752" y="52171"/>
                    </a:lnTo>
                    <a:lnTo>
                      <a:pt x="424434" y="51511"/>
                    </a:lnTo>
                    <a:lnTo>
                      <a:pt x="435063" y="51511"/>
                    </a:lnTo>
                    <a:lnTo>
                      <a:pt x="435063" y="24587"/>
                    </a:lnTo>
                    <a:lnTo>
                      <a:pt x="433019" y="23342"/>
                    </a:lnTo>
                    <a:lnTo>
                      <a:pt x="423786" y="21920"/>
                    </a:lnTo>
                    <a:lnTo>
                      <a:pt x="415340" y="21920"/>
                    </a:lnTo>
                    <a:lnTo>
                      <a:pt x="409105" y="24777"/>
                    </a:lnTo>
                    <a:lnTo>
                      <a:pt x="403834" y="27736"/>
                    </a:lnTo>
                    <a:lnTo>
                      <a:pt x="403504" y="29489"/>
                    </a:lnTo>
                    <a:lnTo>
                      <a:pt x="404596" y="31572"/>
                    </a:lnTo>
                    <a:lnTo>
                      <a:pt x="405485" y="33108"/>
                    </a:lnTo>
                    <a:lnTo>
                      <a:pt x="406692" y="35077"/>
                    </a:lnTo>
                    <a:lnTo>
                      <a:pt x="408317" y="35394"/>
                    </a:lnTo>
                    <a:lnTo>
                      <a:pt x="410400" y="34417"/>
                    </a:lnTo>
                    <a:lnTo>
                      <a:pt x="412724" y="33108"/>
                    </a:lnTo>
                    <a:lnTo>
                      <a:pt x="417423" y="30911"/>
                    </a:lnTo>
                    <a:lnTo>
                      <a:pt x="429691" y="30911"/>
                    </a:lnTo>
                    <a:lnTo>
                      <a:pt x="434962" y="33985"/>
                    </a:lnTo>
                    <a:lnTo>
                      <a:pt x="434962" y="44500"/>
                    </a:lnTo>
                    <a:lnTo>
                      <a:pt x="432104" y="44500"/>
                    </a:lnTo>
                    <a:lnTo>
                      <a:pt x="422084" y="45059"/>
                    </a:lnTo>
                    <a:lnTo>
                      <a:pt x="411238" y="47586"/>
                    </a:lnTo>
                    <a:lnTo>
                      <a:pt x="402564" y="53327"/>
                    </a:lnTo>
                    <a:lnTo>
                      <a:pt x="399008" y="63576"/>
                    </a:lnTo>
                    <a:lnTo>
                      <a:pt x="399008" y="73977"/>
                    </a:lnTo>
                    <a:lnTo>
                      <a:pt x="407885" y="80010"/>
                    </a:lnTo>
                    <a:lnTo>
                      <a:pt x="430580" y="80010"/>
                    </a:lnTo>
                    <a:lnTo>
                      <a:pt x="434314" y="71577"/>
                    </a:lnTo>
                    <a:lnTo>
                      <a:pt x="435724" y="68389"/>
                    </a:lnTo>
                    <a:lnTo>
                      <a:pt x="435952" y="68389"/>
                    </a:lnTo>
                    <a:lnTo>
                      <a:pt x="435622" y="69710"/>
                    </a:lnTo>
                    <a:lnTo>
                      <a:pt x="435622" y="77495"/>
                    </a:lnTo>
                    <a:lnTo>
                      <a:pt x="436930" y="78689"/>
                    </a:lnTo>
                    <a:lnTo>
                      <a:pt x="444271" y="78689"/>
                    </a:lnTo>
                    <a:lnTo>
                      <a:pt x="445579" y="77495"/>
                    </a:lnTo>
                    <a:lnTo>
                      <a:pt x="445579" y="68389"/>
                    </a:lnTo>
                    <a:lnTo>
                      <a:pt x="445579" y="51511"/>
                    </a:lnTo>
                    <a:lnTo>
                      <a:pt x="445579" y="43624"/>
                    </a:lnTo>
                    <a:close/>
                  </a:path>
                  <a:path w="645795" h="102234">
                    <a:moveTo>
                      <a:pt x="488226" y="70700"/>
                    </a:moveTo>
                    <a:lnTo>
                      <a:pt x="487248" y="69824"/>
                    </a:lnTo>
                    <a:lnTo>
                      <a:pt x="484403" y="69596"/>
                    </a:lnTo>
                    <a:lnTo>
                      <a:pt x="480339" y="69265"/>
                    </a:lnTo>
                    <a:lnTo>
                      <a:pt x="473875" y="67627"/>
                    </a:lnTo>
                    <a:lnTo>
                      <a:pt x="473875" y="32448"/>
                    </a:lnTo>
                    <a:lnTo>
                      <a:pt x="485927" y="32448"/>
                    </a:lnTo>
                    <a:lnTo>
                      <a:pt x="487133" y="31127"/>
                    </a:lnTo>
                    <a:lnTo>
                      <a:pt x="487133" y="25095"/>
                    </a:lnTo>
                    <a:lnTo>
                      <a:pt x="485927" y="23787"/>
                    </a:lnTo>
                    <a:lnTo>
                      <a:pt x="473875" y="23787"/>
                    </a:lnTo>
                    <a:lnTo>
                      <a:pt x="473875" y="9207"/>
                    </a:lnTo>
                    <a:lnTo>
                      <a:pt x="472668" y="8001"/>
                    </a:lnTo>
                    <a:lnTo>
                      <a:pt x="464781" y="8001"/>
                    </a:lnTo>
                    <a:lnTo>
                      <a:pt x="463461" y="9207"/>
                    </a:lnTo>
                    <a:lnTo>
                      <a:pt x="463461" y="23787"/>
                    </a:lnTo>
                    <a:lnTo>
                      <a:pt x="457098" y="23787"/>
                    </a:lnTo>
                    <a:lnTo>
                      <a:pt x="455904" y="25095"/>
                    </a:lnTo>
                    <a:lnTo>
                      <a:pt x="455904" y="31127"/>
                    </a:lnTo>
                    <a:lnTo>
                      <a:pt x="457098" y="32448"/>
                    </a:lnTo>
                    <a:lnTo>
                      <a:pt x="463245" y="32448"/>
                    </a:lnTo>
                    <a:lnTo>
                      <a:pt x="463245" y="58750"/>
                    </a:lnTo>
                    <a:lnTo>
                      <a:pt x="464921" y="67856"/>
                    </a:lnTo>
                    <a:lnTo>
                      <a:pt x="469442" y="74206"/>
                    </a:lnTo>
                    <a:lnTo>
                      <a:pt x="476008" y="77914"/>
                    </a:lnTo>
                    <a:lnTo>
                      <a:pt x="483857" y="79133"/>
                    </a:lnTo>
                    <a:lnTo>
                      <a:pt x="486803" y="79133"/>
                    </a:lnTo>
                    <a:lnTo>
                      <a:pt x="488226" y="78028"/>
                    </a:lnTo>
                    <a:lnTo>
                      <a:pt x="488226" y="70700"/>
                    </a:lnTo>
                    <a:close/>
                  </a:path>
                  <a:path w="645795" h="102234">
                    <a:moveTo>
                      <a:pt x="509828" y="24434"/>
                    </a:moveTo>
                    <a:lnTo>
                      <a:pt x="508622" y="23241"/>
                    </a:lnTo>
                    <a:lnTo>
                      <a:pt x="506209" y="23241"/>
                    </a:lnTo>
                    <a:lnTo>
                      <a:pt x="500519" y="23241"/>
                    </a:lnTo>
                    <a:lnTo>
                      <a:pt x="499198" y="24434"/>
                    </a:lnTo>
                    <a:lnTo>
                      <a:pt x="499198" y="77495"/>
                    </a:lnTo>
                    <a:lnTo>
                      <a:pt x="500519" y="78701"/>
                    </a:lnTo>
                    <a:lnTo>
                      <a:pt x="508622" y="78701"/>
                    </a:lnTo>
                    <a:lnTo>
                      <a:pt x="509828" y="77495"/>
                    </a:lnTo>
                    <a:lnTo>
                      <a:pt x="509828" y="24434"/>
                    </a:lnTo>
                    <a:close/>
                  </a:path>
                  <a:path w="645795" h="102234">
                    <a:moveTo>
                      <a:pt x="510044" y="2514"/>
                    </a:moveTo>
                    <a:lnTo>
                      <a:pt x="508736" y="1320"/>
                    </a:lnTo>
                    <a:lnTo>
                      <a:pt x="506425" y="1320"/>
                    </a:lnTo>
                    <a:lnTo>
                      <a:pt x="500303" y="1320"/>
                    </a:lnTo>
                    <a:lnTo>
                      <a:pt x="499097" y="2514"/>
                    </a:lnTo>
                    <a:lnTo>
                      <a:pt x="499097" y="10858"/>
                    </a:lnTo>
                    <a:lnTo>
                      <a:pt x="500303" y="12166"/>
                    </a:lnTo>
                    <a:lnTo>
                      <a:pt x="508736" y="12166"/>
                    </a:lnTo>
                    <a:lnTo>
                      <a:pt x="510044" y="10858"/>
                    </a:lnTo>
                    <a:lnTo>
                      <a:pt x="510044" y="2514"/>
                    </a:lnTo>
                    <a:close/>
                  </a:path>
                  <a:path w="645795" h="102234">
                    <a:moveTo>
                      <a:pt x="582383" y="50850"/>
                    </a:moveTo>
                    <a:lnTo>
                      <a:pt x="580034" y="39255"/>
                    </a:lnTo>
                    <a:lnTo>
                      <a:pt x="574357" y="31127"/>
                    </a:lnTo>
                    <a:lnTo>
                      <a:pt x="573633" y="30099"/>
                    </a:lnTo>
                    <a:lnTo>
                      <a:pt x="571538" y="28778"/>
                    </a:lnTo>
                    <a:lnTo>
                      <a:pt x="571538" y="50850"/>
                    </a:lnTo>
                    <a:lnTo>
                      <a:pt x="570039" y="58877"/>
                    </a:lnTo>
                    <a:lnTo>
                      <a:pt x="565950" y="65189"/>
                    </a:lnTo>
                    <a:lnTo>
                      <a:pt x="559892" y="69316"/>
                    </a:lnTo>
                    <a:lnTo>
                      <a:pt x="552462" y="70802"/>
                    </a:lnTo>
                    <a:lnTo>
                      <a:pt x="545096" y="69316"/>
                    </a:lnTo>
                    <a:lnTo>
                      <a:pt x="539026" y="65189"/>
                    </a:lnTo>
                    <a:lnTo>
                      <a:pt x="534911" y="58877"/>
                    </a:lnTo>
                    <a:lnTo>
                      <a:pt x="533400" y="50850"/>
                    </a:lnTo>
                    <a:lnTo>
                      <a:pt x="534911" y="42913"/>
                    </a:lnTo>
                    <a:lnTo>
                      <a:pt x="539026" y="36677"/>
                    </a:lnTo>
                    <a:lnTo>
                      <a:pt x="545096" y="32588"/>
                    </a:lnTo>
                    <a:lnTo>
                      <a:pt x="552462" y="31127"/>
                    </a:lnTo>
                    <a:lnTo>
                      <a:pt x="559892" y="32588"/>
                    </a:lnTo>
                    <a:lnTo>
                      <a:pt x="565950" y="36677"/>
                    </a:lnTo>
                    <a:lnTo>
                      <a:pt x="570039" y="42913"/>
                    </a:lnTo>
                    <a:lnTo>
                      <a:pt x="571538" y="50850"/>
                    </a:lnTo>
                    <a:lnTo>
                      <a:pt x="571538" y="28778"/>
                    </a:lnTo>
                    <a:lnTo>
                      <a:pt x="564134" y="24091"/>
                    </a:lnTo>
                    <a:lnTo>
                      <a:pt x="552462" y="21920"/>
                    </a:lnTo>
                    <a:lnTo>
                      <a:pt x="540829" y="24091"/>
                    </a:lnTo>
                    <a:lnTo>
                      <a:pt x="531368" y="30099"/>
                    </a:lnTo>
                    <a:lnTo>
                      <a:pt x="524992" y="39255"/>
                    </a:lnTo>
                    <a:lnTo>
                      <a:pt x="522668" y="50850"/>
                    </a:lnTo>
                    <a:lnTo>
                      <a:pt x="524992" y="62522"/>
                    </a:lnTo>
                    <a:lnTo>
                      <a:pt x="531368" y="71755"/>
                    </a:lnTo>
                    <a:lnTo>
                      <a:pt x="540829" y="77825"/>
                    </a:lnTo>
                    <a:lnTo>
                      <a:pt x="552462" y="80010"/>
                    </a:lnTo>
                    <a:lnTo>
                      <a:pt x="564134" y="77825"/>
                    </a:lnTo>
                    <a:lnTo>
                      <a:pt x="573633" y="71755"/>
                    </a:lnTo>
                    <a:lnTo>
                      <a:pt x="574294" y="70802"/>
                    </a:lnTo>
                    <a:lnTo>
                      <a:pt x="580034" y="62522"/>
                    </a:lnTo>
                    <a:lnTo>
                      <a:pt x="582383" y="50850"/>
                    </a:lnTo>
                    <a:close/>
                  </a:path>
                  <a:path w="645795" h="102234">
                    <a:moveTo>
                      <a:pt x="645426" y="43180"/>
                    </a:moveTo>
                    <a:lnTo>
                      <a:pt x="644296" y="33896"/>
                    </a:lnTo>
                    <a:lnTo>
                      <a:pt x="643140" y="31686"/>
                    </a:lnTo>
                    <a:lnTo>
                      <a:pt x="640829" y="27254"/>
                    </a:lnTo>
                    <a:lnTo>
                      <a:pt x="634923" y="23253"/>
                    </a:lnTo>
                    <a:lnTo>
                      <a:pt x="626465" y="21920"/>
                    </a:lnTo>
                    <a:lnTo>
                      <a:pt x="614299" y="21920"/>
                    </a:lnTo>
                    <a:lnTo>
                      <a:pt x="607618" y="30149"/>
                    </a:lnTo>
                    <a:lnTo>
                      <a:pt x="605409" y="34963"/>
                    </a:lnTo>
                    <a:lnTo>
                      <a:pt x="605193" y="34963"/>
                    </a:lnTo>
                    <a:lnTo>
                      <a:pt x="605421" y="33896"/>
                    </a:lnTo>
                    <a:lnTo>
                      <a:pt x="605536" y="24447"/>
                    </a:lnTo>
                    <a:lnTo>
                      <a:pt x="604329" y="23253"/>
                    </a:lnTo>
                    <a:lnTo>
                      <a:pt x="596531" y="23253"/>
                    </a:lnTo>
                    <a:lnTo>
                      <a:pt x="595223" y="24447"/>
                    </a:lnTo>
                    <a:lnTo>
                      <a:pt x="595223" y="77495"/>
                    </a:lnTo>
                    <a:lnTo>
                      <a:pt x="596544" y="78689"/>
                    </a:lnTo>
                    <a:lnTo>
                      <a:pt x="604659" y="78689"/>
                    </a:lnTo>
                    <a:lnTo>
                      <a:pt x="605853" y="77495"/>
                    </a:lnTo>
                    <a:lnTo>
                      <a:pt x="605853" y="52171"/>
                    </a:lnTo>
                    <a:lnTo>
                      <a:pt x="607237" y="44119"/>
                    </a:lnTo>
                    <a:lnTo>
                      <a:pt x="610958" y="37820"/>
                    </a:lnTo>
                    <a:lnTo>
                      <a:pt x="611085" y="37604"/>
                    </a:lnTo>
                    <a:lnTo>
                      <a:pt x="614654" y="34963"/>
                    </a:lnTo>
                    <a:lnTo>
                      <a:pt x="616953" y="33261"/>
                    </a:lnTo>
                    <a:lnTo>
                      <a:pt x="624382" y="31686"/>
                    </a:lnTo>
                    <a:lnTo>
                      <a:pt x="633260" y="31686"/>
                    </a:lnTo>
                    <a:lnTo>
                      <a:pt x="634746" y="37604"/>
                    </a:lnTo>
                    <a:lnTo>
                      <a:pt x="634796" y="77495"/>
                    </a:lnTo>
                    <a:lnTo>
                      <a:pt x="636104" y="78689"/>
                    </a:lnTo>
                    <a:lnTo>
                      <a:pt x="644207" y="78689"/>
                    </a:lnTo>
                    <a:lnTo>
                      <a:pt x="645426" y="77495"/>
                    </a:lnTo>
                    <a:lnTo>
                      <a:pt x="645426" y="43180"/>
                    </a:lnTo>
                    <a:close/>
                  </a:path>
                </a:pathLst>
              </a:custGeom>
              <a:solidFill>
                <a:srgbClr val="FFFFFF"/>
              </a:solidFill>
            </p:spPr>
            <p:txBody>
              <a:bodyPr wrap="square" lIns="0" tIns="0" rIns="0" bIns="0" rtlCol="0"/>
              <a:lstStyle/>
              <a:p>
                <a:endParaRPr sz="1050" b="1" dirty="0">
                  <a:latin typeface="Calibri" panose="020F0502020204030204" pitchFamily="34" charset="0"/>
                </a:endParaRPr>
              </a:p>
            </p:txBody>
          </p:sp>
        </p:grpSp>
        <p:sp>
          <p:nvSpPr>
            <p:cNvPr id="205" name="TextBox 204">
              <a:extLst>
                <a:ext uri="{FF2B5EF4-FFF2-40B4-BE49-F238E27FC236}">
                  <a16:creationId xmlns:a16="http://schemas.microsoft.com/office/drawing/2014/main" id="{085791AE-28C4-4779-9969-5CE2ACD4CA30}"/>
                </a:ext>
              </a:extLst>
            </p:cNvPr>
            <p:cNvSpPr txBox="1"/>
            <p:nvPr/>
          </p:nvSpPr>
          <p:spPr>
            <a:xfrm>
              <a:off x="7581919" y="4195747"/>
              <a:ext cx="2276907" cy="1336039"/>
            </a:xfrm>
            <a:prstGeom prst="rect">
              <a:avLst/>
            </a:prstGeom>
            <a:noFill/>
          </p:spPr>
          <p:txBody>
            <a:bodyPr wrap="square" rtlCol="0">
              <a:spAutoFit/>
            </a:bodyPr>
            <a:lstStyle/>
            <a:p>
              <a:pPr algn="r">
                <a:lnSpc>
                  <a:spcPct val="90000"/>
                </a:lnSpc>
                <a:defRPr/>
              </a:pPr>
              <a:r>
                <a:rPr lang="en-US" sz="1200" b="1" dirty="0">
                  <a:solidFill>
                    <a:srgbClr val="FFFFFF"/>
                  </a:solidFill>
                  <a:latin typeface="Calibri" panose="020F0502020204030204" pitchFamily="34" charset="0"/>
                  <a:cs typeface="Gotham Pro Medium" panose="02000603030000020004" pitchFamily="2" charset="0"/>
                </a:rPr>
                <a:t>Get all hospitals to gold in the ESO/WSO </a:t>
              </a:r>
              <a:br>
                <a:rPr lang="en-US" sz="1200" b="1" dirty="0">
                  <a:solidFill>
                    <a:srgbClr val="FFFFFF"/>
                  </a:solidFill>
                  <a:latin typeface="Calibri" panose="020F0502020204030204" pitchFamily="34" charset="0"/>
                  <a:cs typeface="Gotham Pro Medium" panose="02000603030000020004" pitchFamily="2" charset="0"/>
                </a:rPr>
              </a:br>
              <a:r>
                <a:rPr lang="en-US" sz="1200" b="1" dirty="0">
                  <a:solidFill>
                    <a:srgbClr val="FFFFFF"/>
                  </a:solidFill>
                  <a:latin typeface="Calibri" panose="020F0502020204030204" pitchFamily="34" charset="0"/>
                  <a:cs typeface="Gotham Pro Medium" panose="02000603030000020004" pitchFamily="2" charset="0"/>
                </a:rPr>
                <a:t>Angels Awards</a:t>
              </a:r>
            </a:p>
          </p:txBody>
        </p:sp>
        <p:cxnSp>
          <p:nvCxnSpPr>
            <p:cNvPr id="206" name="Straight Connector 205">
              <a:extLst>
                <a:ext uri="{FF2B5EF4-FFF2-40B4-BE49-F238E27FC236}">
                  <a16:creationId xmlns:a16="http://schemas.microsoft.com/office/drawing/2014/main" id="{95A3B5EB-BA99-0270-D2FE-6063A4D193E8}"/>
                </a:ext>
              </a:extLst>
            </p:cNvPr>
            <p:cNvCxnSpPr>
              <a:cxnSpLocks/>
            </p:cNvCxnSpPr>
            <p:nvPr/>
          </p:nvCxnSpPr>
          <p:spPr>
            <a:xfrm>
              <a:off x="9973208" y="3999164"/>
              <a:ext cx="0" cy="17292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150">
            <a:extLst>
              <a:ext uri="{FF2B5EF4-FFF2-40B4-BE49-F238E27FC236}">
                <a16:creationId xmlns:a16="http://schemas.microsoft.com/office/drawing/2014/main" id="{E1FED528-4D3E-D3FE-DEE2-2E3C11B5DB64}"/>
              </a:ext>
            </a:extLst>
          </p:cNvPr>
          <p:cNvGrpSpPr/>
          <p:nvPr/>
        </p:nvGrpSpPr>
        <p:grpSpPr>
          <a:xfrm>
            <a:off x="3871451" y="1219201"/>
            <a:ext cx="2890346" cy="1194258"/>
            <a:chOff x="6252371" y="1394518"/>
            <a:chExt cx="5100335" cy="2107400"/>
          </a:xfrm>
        </p:grpSpPr>
        <p:sp>
          <p:nvSpPr>
            <p:cNvPr id="180" name="Rectangle: Rounded Corners 179">
              <a:extLst>
                <a:ext uri="{FF2B5EF4-FFF2-40B4-BE49-F238E27FC236}">
                  <a16:creationId xmlns:a16="http://schemas.microsoft.com/office/drawing/2014/main" id="{3148353C-9284-653E-387D-A81BAC9CAE45}"/>
                </a:ext>
              </a:extLst>
            </p:cNvPr>
            <p:cNvSpPr/>
            <p:nvPr/>
          </p:nvSpPr>
          <p:spPr>
            <a:xfrm>
              <a:off x="6252371" y="1394518"/>
              <a:ext cx="5100335" cy="2107400"/>
            </a:xfrm>
            <a:prstGeom prst="roundRect">
              <a:avLst>
                <a:gd name="adj" fmla="val 2624"/>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latin typeface="Gotham Book" charset="0"/>
                <a:ea typeface="Gotham Book" charset="0"/>
                <a:cs typeface="Gotham Book" charset="0"/>
              </a:endParaRPr>
            </a:p>
          </p:txBody>
        </p:sp>
        <p:grpSp>
          <p:nvGrpSpPr>
            <p:cNvPr id="181" name="Group 180">
              <a:extLst>
                <a:ext uri="{FF2B5EF4-FFF2-40B4-BE49-F238E27FC236}">
                  <a16:creationId xmlns:a16="http://schemas.microsoft.com/office/drawing/2014/main" id="{0853535D-D6CA-9706-A018-2567D7FED4BC}"/>
                </a:ext>
              </a:extLst>
            </p:cNvPr>
            <p:cNvGrpSpPr>
              <a:grpSpLocks noChangeAspect="1"/>
            </p:cNvGrpSpPr>
            <p:nvPr/>
          </p:nvGrpSpPr>
          <p:grpSpPr>
            <a:xfrm>
              <a:off x="10028811" y="1631666"/>
              <a:ext cx="1153909" cy="1620000"/>
              <a:chOff x="8313878" y="1885673"/>
              <a:chExt cx="1400065" cy="1965582"/>
            </a:xfrm>
          </p:grpSpPr>
          <p:sp>
            <p:nvSpPr>
              <p:cNvPr id="184" name="object 43">
                <a:extLst>
                  <a:ext uri="{FF2B5EF4-FFF2-40B4-BE49-F238E27FC236}">
                    <a16:creationId xmlns:a16="http://schemas.microsoft.com/office/drawing/2014/main" id="{897EAB5D-021D-7C08-2F72-45A9D486293A}"/>
                  </a:ext>
                </a:extLst>
              </p:cNvPr>
              <p:cNvSpPr/>
              <p:nvPr/>
            </p:nvSpPr>
            <p:spPr>
              <a:xfrm>
                <a:off x="8388707" y="3078909"/>
                <a:ext cx="1097280" cy="407670"/>
              </a:xfrm>
              <a:custGeom>
                <a:avLst/>
                <a:gdLst/>
                <a:ahLst/>
                <a:cxnLst/>
                <a:rect l="l" t="t" r="r" b="b"/>
                <a:pathLst>
                  <a:path w="1097279" h="407670">
                    <a:moveTo>
                      <a:pt x="301409" y="327533"/>
                    </a:moveTo>
                    <a:lnTo>
                      <a:pt x="86525" y="327533"/>
                    </a:lnTo>
                    <a:lnTo>
                      <a:pt x="86525" y="243713"/>
                    </a:lnTo>
                    <a:lnTo>
                      <a:pt x="273126" y="243713"/>
                    </a:lnTo>
                    <a:lnTo>
                      <a:pt x="273126" y="166243"/>
                    </a:lnTo>
                    <a:lnTo>
                      <a:pt x="86525" y="166243"/>
                    </a:lnTo>
                    <a:lnTo>
                      <a:pt x="86525" y="86233"/>
                    </a:lnTo>
                    <a:lnTo>
                      <a:pt x="298577" y="86233"/>
                    </a:lnTo>
                    <a:lnTo>
                      <a:pt x="298577" y="8763"/>
                    </a:lnTo>
                    <a:lnTo>
                      <a:pt x="0" y="8763"/>
                    </a:lnTo>
                    <a:lnTo>
                      <a:pt x="0" y="86233"/>
                    </a:lnTo>
                    <a:lnTo>
                      <a:pt x="0" y="166243"/>
                    </a:lnTo>
                    <a:lnTo>
                      <a:pt x="0" y="243713"/>
                    </a:lnTo>
                    <a:lnTo>
                      <a:pt x="0" y="327533"/>
                    </a:lnTo>
                    <a:lnTo>
                      <a:pt x="0" y="405003"/>
                    </a:lnTo>
                    <a:lnTo>
                      <a:pt x="301409" y="405003"/>
                    </a:lnTo>
                    <a:lnTo>
                      <a:pt x="301409" y="327533"/>
                    </a:lnTo>
                    <a:close/>
                  </a:path>
                  <a:path w="1097279" h="407670">
                    <a:moveTo>
                      <a:pt x="752995" y="8763"/>
                    </a:moveTo>
                    <a:lnTo>
                      <a:pt x="659117" y="8763"/>
                    </a:lnTo>
                    <a:lnTo>
                      <a:pt x="555078" y="176149"/>
                    </a:lnTo>
                    <a:lnTo>
                      <a:pt x="451027" y="8763"/>
                    </a:lnTo>
                    <a:lnTo>
                      <a:pt x="357162" y="8763"/>
                    </a:lnTo>
                    <a:lnTo>
                      <a:pt x="357162" y="404596"/>
                    </a:lnTo>
                    <a:lnTo>
                      <a:pt x="442544" y="404596"/>
                    </a:lnTo>
                    <a:lnTo>
                      <a:pt x="442544" y="147866"/>
                    </a:lnTo>
                    <a:lnTo>
                      <a:pt x="552818" y="315252"/>
                    </a:lnTo>
                    <a:lnTo>
                      <a:pt x="555078" y="315252"/>
                    </a:lnTo>
                    <a:lnTo>
                      <a:pt x="666483" y="146177"/>
                    </a:lnTo>
                    <a:lnTo>
                      <a:pt x="666483" y="404596"/>
                    </a:lnTo>
                    <a:lnTo>
                      <a:pt x="752995" y="404596"/>
                    </a:lnTo>
                    <a:lnTo>
                      <a:pt x="752995" y="8763"/>
                    </a:lnTo>
                    <a:close/>
                  </a:path>
                  <a:path w="1097279" h="407670">
                    <a:moveTo>
                      <a:pt x="1096899" y="283311"/>
                    </a:moveTo>
                    <a:lnTo>
                      <a:pt x="1088580" y="238594"/>
                    </a:lnTo>
                    <a:lnTo>
                      <a:pt x="1064247" y="205905"/>
                    </a:lnTo>
                    <a:lnTo>
                      <a:pt x="1024851" y="182232"/>
                    </a:lnTo>
                    <a:lnTo>
                      <a:pt x="971359" y="164553"/>
                    </a:lnTo>
                    <a:lnTo>
                      <a:pt x="929157" y="152692"/>
                    </a:lnTo>
                    <a:lnTo>
                      <a:pt x="903008" y="141732"/>
                    </a:lnTo>
                    <a:lnTo>
                      <a:pt x="889698" y="129171"/>
                    </a:lnTo>
                    <a:lnTo>
                      <a:pt x="885977" y="112534"/>
                    </a:lnTo>
                    <a:lnTo>
                      <a:pt x="885977" y="111404"/>
                    </a:lnTo>
                    <a:lnTo>
                      <a:pt x="889241" y="97904"/>
                    </a:lnTo>
                    <a:lnTo>
                      <a:pt x="898906" y="86944"/>
                    </a:lnTo>
                    <a:lnTo>
                      <a:pt x="914844" y="79590"/>
                    </a:lnTo>
                    <a:lnTo>
                      <a:pt x="936879" y="76898"/>
                    </a:lnTo>
                    <a:lnTo>
                      <a:pt x="962101" y="79578"/>
                    </a:lnTo>
                    <a:lnTo>
                      <a:pt x="987691" y="87299"/>
                    </a:lnTo>
                    <a:lnTo>
                      <a:pt x="1013612" y="99568"/>
                    </a:lnTo>
                    <a:lnTo>
                      <a:pt x="1039787" y="115925"/>
                    </a:lnTo>
                    <a:lnTo>
                      <a:pt x="1085024" y="50330"/>
                    </a:lnTo>
                    <a:lnTo>
                      <a:pt x="1053223" y="28867"/>
                    </a:lnTo>
                    <a:lnTo>
                      <a:pt x="1018082" y="13081"/>
                    </a:lnTo>
                    <a:lnTo>
                      <a:pt x="979665" y="3327"/>
                    </a:lnTo>
                    <a:lnTo>
                      <a:pt x="937996" y="0"/>
                    </a:lnTo>
                    <a:lnTo>
                      <a:pt x="882243" y="8547"/>
                    </a:lnTo>
                    <a:lnTo>
                      <a:pt x="838415" y="32727"/>
                    </a:lnTo>
                    <a:lnTo>
                      <a:pt x="809739" y="70383"/>
                    </a:lnTo>
                    <a:lnTo>
                      <a:pt x="799465" y="119329"/>
                    </a:lnTo>
                    <a:lnTo>
                      <a:pt x="799465" y="120446"/>
                    </a:lnTo>
                    <a:lnTo>
                      <a:pt x="808748" y="169659"/>
                    </a:lnTo>
                    <a:lnTo>
                      <a:pt x="835152" y="202806"/>
                    </a:lnTo>
                    <a:lnTo>
                      <a:pt x="876515" y="225018"/>
                    </a:lnTo>
                    <a:lnTo>
                      <a:pt x="930643" y="241465"/>
                    </a:lnTo>
                    <a:lnTo>
                      <a:pt x="971016" y="253377"/>
                    </a:lnTo>
                    <a:lnTo>
                      <a:pt x="995324" y="264718"/>
                    </a:lnTo>
                    <a:lnTo>
                      <a:pt x="1007224" y="277012"/>
                    </a:lnTo>
                    <a:lnTo>
                      <a:pt x="1010373" y="291795"/>
                    </a:lnTo>
                    <a:lnTo>
                      <a:pt x="1010373" y="292925"/>
                    </a:lnTo>
                    <a:lnTo>
                      <a:pt x="1006462" y="308533"/>
                    </a:lnTo>
                    <a:lnTo>
                      <a:pt x="995184" y="320281"/>
                    </a:lnTo>
                    <a:lnTo>
                      <a:pt x="977214" y="327672"/>
                    </a:lnTo>
                    <a:lnTo>
                      <a:pt x="953262" y="330238"/>
                    </a:lnTo>
                    <a:lnTo>
                      <a:pt x="920724" y="326872"/>
                    </a:lnTo>
                    <a:lnTo>
                      <a:pt x="890562" y="317246"/>
                    </a:lnTo>
                    <a:lnTo>
                      <a:pt x="862215" y="302094"/>
                    </a:lnTo>
                    <a:lnTo>
                      <a:pt x="835075" y="282181"/>
                    </a:lnTo>
                    <a:lnTo>
                      <a:pt x="783628" y="343814"/>
                    </a:lnTo>
                    <a:lnTo>
                      <a:pt x="821474" y="371602"/>
                    </a:lnTo>
                    <a:lnTo>
                      <a:pt x="862926" y="391388"/>
                    </a:lnTo>
                    <a:lnTo>
                      <a:pt x="906716" y="403225"/>
                    </a:lnTo>
                    <a:lnTo>
                      <a:pt x="951572" y="407149"/>
                    </a:lnTo>
                    <a:lnTo>
                      <a:pt x="999477" y="401942"/>
                    </a:lnTo>
                    <a:lnTo>
                      <a:pt x="1039622" y="386600"/>
                    </a:lnTo>
                    <a:lnTo>
                      <a:pt x="1070343" y="361594"/>
                    </a:lnTo>
                    <a:lnTo>
                      <a:pt x="1089990" y="327393"/>
                    </a:lnTo>
                    <a:lnTo>
                      <a:pt x="1096899" y="284441"/>
                    </a:lnTo>
                    <a:lnTo>
                      <a:pt x="1096899" y="283311"/>
                    </a:lnTo>
                    <a:close/>
                  </a:path>
                </a:pathLst>
              </a:custGeom>
              <a:solidFill>
                <a:srgbClr val="ED1C29"/>
              </a:solidFill>
            </p:spPr>
            <p:txBody>
              <a:bodyPr wrap="square" lIns="0" tIns="0" rIns="0" bIns="0" rtlCol="0"/>
              <a:lstStyle/>
              <a:p>
                <a:endParaRPr sz="1050" b="1" dirty="0">
                  <a:latin typeface="Calibri" panose="020F0502020204030204" pitchFamily="34" charset="0"/>
                </a:endParaRPr>
              </a:p>
            </p:txBody>
          </p:sp>
          <p:pic>
            <p:nvPicPr>
              <p:cNvPr id="185" name="object 44">
                <a:extLst>
                  <a:ext uri="{FF2B5EF4-FFF2-40B4-BE49-F238E27FC236}">
                    <a16:creationId xmlns:a16="http://schemas.microsoft.com/office/drawing/2014/main" id="{7814F773-294E-CE9D-A62B-83EB81A6620D}"/>
                  </a:ext>
                </a:extLst>
              </p:cNvPr>
              <p:cNvPicPr/>
              <p:nvPr/>
            </p:nvPicPr>
            <p:blipFill>
              <a:blip r:embed="rId10" cstate="print">
                <a:extLst>
                  <a:ext uri="{28A0092B-C50C-407E-A947-70E740481C1C}">
                    <a14:useLocalDpi xmlns:a14="http://schemas.microsoft.com/office/drawing/2010/main"/>
                  </a:ext>
                </a:extLst>
              </a:blip>
              <a:stretch>
                <a:fillRect/>
              </a:stretch>
            </p:blipFill>
            <p:spPr>
              <a:xfrm>
                <a:off x="8313878" y="1980044"/>
                <a:ext cx="1173287" cy="1007063"/>
              </a:xfrm>
              <a:prstGeom prst="rect">
                <a:avLst/>
              </a:prstGeom>
            </p:spPr>
          </p:pic>
          <p:pic>
            <p:nvPicPr>
              <p:cNvPr id="186" name="object 45">
                <a:extLst>
                  <a:ext uri="{FF2B5EF4-FFF2-40B4-BE49-F238E27FC236}">
                    <a16:creationId xmlns:a16="http://schemas.microsoft.com/office/drawing/2014/main" id="{E3028BC3-05C9-D781-1CDF-D13123773E97}"/>
                  </a:ext>
                </a:extLst>
              </p:cNvPr>
              <p:cNvPicPr/>
              <p:nvPr/>
            </p:nvPicPr>
            <p:blipFill>
              <a:blip r:embed="rId11" cstate="print">
                <a:extLst>
                  <a:ext uri="{28A0092B-C50C-407E-A947-70E740481C1C}">
                    <a14:useLocalDpi xmlns:a14="http://schemas.microsoft.com/office/drawing/2010/main"/>
                  </a:ext>
                </a:extLst>
              </a:blip>
              <a:stretch>
                <a:fillRect/>
              </a:stretch>
            </p:blipFill>
            <p:spPr>
              <a:xfrm>
                <a:off x="8638805" y="1980048"/>
                <a:ext cx="754411" cy="1003139"/>
              </a:xfrm>
              <a:prstGeom prst="rect">
                <a:avLst/>
              </a:prstGeom>
            </p:spPr>
          </p:pic>
          <p:sp>
            <p:nvSpPr>
              <p:cNvPr id="187" name="object 46">
                <a:extLst>
                  <a:ext uri="{FF2B5EF4-FFF2-40B4-BE49-F238E27FC236}">
                    <a16:creationId xmlns:a16="http://schemas.microsoft.com/office/drawing/2014/main" id="{A307B864-502C-6259-F665-DE2B2B5BDAFA}"/>
                  </a:ext>
                </a:extLst>
              </p:cNvPr>
              <p:cNvSpPr/>
              <p:nvPr/>
            </p:nvSpPr>
            <p:spPr>
              <a:xfrm>
                <a:off x="8834485" y="2074798"/>
                <a:ext cx="383540" cy="692150"/>
              </a:xfrm>
              <a:custGeom>
                <a:avLst/>
                <a:gdLst/>
                <a:ahLst/>
                <a:cxnLst/>
                <a:rect l="l" t="t" r="r" b="b"/>
                <a:pathLst>
                  <a:path w="383540" h="692150">
                    <a:moveTo>
                      <a:pt x="253985" y="0"/>
                    </a:moveTo>
                    <a:lnTo>
                      <a:pt x="197086" y="50551"/>
                    </a:lnTo>
                    <a:lnTo>
                      <a:pt x="155377" y="74135"/>
                    </a:lnTo>
                    <a:lnTo>
                      <a:pt x="109720" y="91211"/>
                    </a:lnTo>
                    <a:lnTo>
                      <a:pt x="60419" y="108733"/>
                    </a:lnTo>
                    <a:lnTo>
                      <a:pt x="14140" y="131993"/>
                    </a:lnTo>
                    <a:lnTo>
                      <a:pt x="0" y="141429"/>
                    </a:lnTo>
                    <a:lnTo>
                      <a:pt x="151829" y="519833"/>
                    </a:lnTo>
                    <a:lnTo>
                      <a:pt x="183129" y="526664"/>
                    </a:lnTo>
                    <a:lnTo>
                      <a:pt x="234328" y="526955"/>
                    </a:lnTo>
                    <a:lnTo>
                      <a:pt x="280916" y="515622"/>
                    </a:lnTo>
                    <a:lnTo>
                      <a:pt x="320397" y="490179"/>
                    </a:lnTo>
                    <a:lnTo>
                      <a:pt x="352313" y="450555"/>
                    </a:lnTo>
                    <a:lnTo>
                      <a:pt x="374118" y="399570"/>
                    </a:lnTo>
                    <a:lnTo>
                      <a:pt x="375425" y="391066"/>
                    </a:lnTo>
                    <a:lnTo>
                      <a:pt x="246895" y="391066"/>
                    </a:lnTo>
                    <a:lnTo>
                      <a:pt x="195332" y="386813"/>
                    </a:lnTo>
                    <a:lnTo>
                      <a:pt x="132622" y="371189"/>
                    </a:lnTo>
                    <a:lnTo>
                      <a:pt x="97378" y="352315"/>
                    </a:lnTo>
                    <a:lnTo>
                      <a:pt x="76696" y="317892"/>
                    </a:lnTo>
                    <a:lnTo>
                      <a:pt x="57668" y="255621"/>
                    </a:lnTo>
                    <a:lnTo>
                      <a:pt x="365544" y="255621"/>
                    </a:lnTo>
                    <a:lnTo>
                      <a:pt x="373647" y="246436"/>
                    </a:lnTo>
                    <a:lnTo>
                      <a:pt x="360265" y="213707"/>
                    </a:lnTo>
                    <a:lnTo>
                      <a:pt x="225108" y="213707"/>
                    </a:lnTo>
                    <a:lnTo>
                      <a:pt x="177062" y="207947"/>
                    </a:lnTo>
                    <a:lnTo>
                      <a:pt x="131483" y="189731"/>
                    </a:lnTo>
                    <a:lnTo>
                      <a:pt x="126801" y="187089"/>
                    </a:lnTo>
                    <a:lnTo>
                      <a:pt x="210487" y="187089"/>
                    </a:lnTo>
                    <a:lnTo>
                      <a:pt x="229621" y="184279"/>
                    </a:lnTo>
                    <a:lnTo>
                      <a:pt x="277095" y="165513"/>
                    </a:lnTo>
                    <a:lnTo>
                      <a:pt x="319251" y="136235"/>
                    </a:lnTo>
                    <a:lnTo>
                      <a:pt x="325576" y="129151"/>
                    </a:lnTo>
                    <a:lnTo>
                      <a:pt x="315908" y="105868"/>
                    </a:lnTo>
                    <a:lnTo>
                      <a:pt x="291721" y="56169"/>
                    </a:lnTo>
                    <a:lnTo>
                      <a:pt x="270256" y="21141"/>
                    </a:lnTo>
                    <a:lnTo>
                      <a:pt x="257687" y="4310"/>
                    </a:lnTo>
                    <a:lnTo>
                      <a:pt x="253985" y="0"/>
                    </a:lnTo>
                    <a:close/>
                  </a:path>
                  <a:path w="383540" h="692150">
                    <a:moveTo>
                      <a:pt x="383266" y="319742"/>
                    </a:moveTo>
                    <a:lnTo>
                      <a:pt x="348398" y="358303"/>
                    </a:lnTo>
                    <a:lnTo>
                      <a:pt x="300429" y="381820"/>
                    </a:lnTo>
                    <a:lnTo>
                      <a:pt x="246895" y="391066"/>
                    </a:lnTo>
                    <a:lnTo>
                      <a:pt x="375425" y="391066"/>
                    </a:lnTo>
                    <a:lnTo>
                      <a:pt x="383266" y="340044"/>
                    </a:lnTo>
                    <a:lnTo>
                      <a:pt x="383266" y="319742"/>
                    </a:lnTo>
                    <a:close/>
                  </a:path>
                  <a:path w="383540" h="692150">
                    <a:moveTo>
                      <a:pt x="365544" y="255621"/>
                    </a:moveTo>
                    <a:lnTo>
                      <a:pt x="57668" y="255621"/>
                    </a:lnTo>
                    <a:lnTo>
                      <a:pt x="84344" y="283286"/>
                    </a:lnTo>
                    <a:lnTo>
                      <a:pt x="121176" y="304727"/>
                    </a:lnTo>
                    <a:lnTo>
                      <a:pt x="164704" y="318939"/>
                    </a:lnTo>
                    <a:lnTo>
                      <a:pt x="211470" y="324920"/>
                    </a:lnTo>
                    <a:lnTo>
                      <a:pt x="258016" y="321664"/>
                    </a:lnTo>
                    <a:lnTo>
                      <a:pt x="300883" y="308169"/>
                    </a:lnTo>
                    <a:lnTo>
                      <a:pt x="344183" y="279831"/>
                    </a:lnTo>
                    <a:lnTo>
                      <a:pt x="365544" y="255621"/>
                    </a:lnTo>
                    <a:close/>
                  </a:path>
                  <a:path w="383540" h="692150">
                    <a:moveTo>
                      <a:pt x="342595" y="170492"/>
                    </a:moveTo>
                    <a:lnTo>
                      <a:pt x="318278" y="187956"/>
                    </a:lnTo>
                    <a:lnTo>
                      <a:pt x="273041" y="207035"/>
                    </a:lnTo>
                    <a:lnTo>
                      <a:pt x="225108" y="213707"/>
                    </a:lnTo>
                    <a:lnTo>
                      <a:pt x="360265" y="213707"/>
                    </a:lnTo>
                    <a:lnTo>
                      <a:pt x="342595" y="170492"/>
                    </a:lnTo>
                    <a:close/>
                  </a:path>
                  <a:path w="383540" h="692150">
                    <a:moveTo>
                      <a:pt x="210487" y="187089"/>
                    </a:moveTo>
                    <a:lnTo>
                      <a:pt x="126801" y="187089"/>
                    </a:lnTo>
                    <a:lnTo>
                      <a:pt x="178849" y="191737"/>
                    </a:lnTo>
                    <a:lnTo>
                      <a:pt x="210487" y="187089"/>
                    </a:lnTo>
                    <a:close/>
                  </a:path>
                  <a:path w="383540" h="692150">
                    <a:moveTo>
                      <a:pt x="185386" y="602768"/>
                    </a:moveTo>
                    <a:lnTo>
                      <a:pt x="190515" y="615188"/>
                    </a:lnTo>
                    <a:lnTo>
                      <a:pt x="205562" y="649909"/>
                    </a:lnTo>
                    <a:lnTo>
                      <a:pt x="220608" y="682915"/>
                    </a:lnTo>
                    <a:lnTo>
                      <a:pt x="224876" y="691793"/>
                    </a:lnTo>
                    <a:lnTo>
                      <a:pt x="252426" y="679108"/>
                    </a:lnTo>
                    <a:lnTo>
                      <a:pt x="290421" y="650297"/>
                    </a:lnTo>
                    <a:lnTo>
                      <a:pt x="320633" y="613282"/>
                    </a:lnTo>
                    <a:lnTo>
                      <a:pt x="322800" y="609815"/>
                    </a:lnTo>
                    <a:lnTo>
                      <a:pt x="232446" y="609815"/>
                    </a:lnTo>
                    <a:lnTo>
                      <a:pt x="185386" y="602768"/>
                    </a:lnTo>
                    <a:close/>
                  </a:path>
                  <a:path w="383540" h="692150">
                    <a:moveTo>
                      <a:pt x="329453" y="599172"/>
                    </a:moveTo>
                    <a:lnTo>
                      <a:pt x="281771" y="608743"/>
                    </a:lnTo>
                    <a:lnTo>
                      <a:pt x="232446" y="609815"/>
                    </a:lnTo>
                    <a:lnTo>
                      <a:pt x="322800" y="609815"/>
                    </a:lnTo>
                    <a:lnTo>
                      <a:pt x="329453" y="599172"/>
                    </a:lnTo>
                    <a:close/>
                  </a:path>
                </a:pathLst>
              </a:custGeom>
              <a:solidFill>
                <a:srgbClr val="D1D3D4"/>
              </a:solidFill>
            </p:spPr>
            <p:txBody>
              <a:bodyPr wrap="square" lIns="0" tIns="0" rIns="0" bIns="0" rtlCol="0"/>
              <a:lstStyle/>
              <a:p>
                <a:endParaRPr sz="1050" b="1" dirty="0">
                  <a:latin typeface="Calibri" panose="020F0502020204030204" pitchFamily="34" charset="0"/>
                </a:endParaRPr>
              </a:p>
            </p:txBody>
          </p:sp>
          <p:pic>
            <p:nvPicPr>
              <p:cNvPr id="188" name="object 47">
                <a:extLst>
                  <a:ext uri="{FF2B5EF4-FFF2-40B4-BE49-F238E27FC236}">
                    <a16:creationId xmlns:a16="http://schemas.microsoft.com/office/drawing/2014/main" id="{E7525FBF-566B-923B-4E38-ECA0166A1F1B}"/>
                  </a:ext>
                </a:extLst>
              </p:cNvPr>
              <p:cNvPicPr/>
              <p:nvPr/>
            </p:nvPicPr>
            <p:blipFill>
              <a:blip r:embed="rId12" cstate="print">
                <a:extLst>
                  <a:ext uri="{28A0092B-C50C-407E-A947-70E740481C1C}">
                    <a14:useLocalDpi xmlns:a14="http://schemas.microsoft.com/office/drawing/2010/main"/>
                  </a:ext>
                </a:extLst>
              </a:blip>
              <a:stretch>
                <a:fillRect/>
              </a:stretch>
            </p:blipFill>
            <p:spPr>
              <a:xfrm>
                <a:off x="8631971" y="1885673"/>
                <a:ext cx="613185" cy="1096088"/>
              </a:xfrm>
              <a:prstGeom prst="rect">
                <a:avLst/>
              </a:prstGeom>
            </p:spPr>
          </p:pic>
          <p:pic>
            <p:nvPicPr>
              <p:cNvPr id="189" name="object 48">
                <a:extLst>
                  <a:ext uri="{FF2B5EF4-FFF2-40B4-BE49-F238E27FC236}">
                    <a16:creationId xmlns:a16="http://schemas.microsoft.com/office/drawing/2014/main" id="{E5F9322B-425A-B411-55F9-7FABF75EB627}"/>
                  </a:ext>
                </a:extLst>
              </p:cNvPr>
              <p:cNvPicPr/>
              <p:nvPr/>
            </p:nvPicPr>
            <p:blipFill>
              <a:blip r:embed="rId13" cstate="print">
                <a:extLst>
                  <a:ext uri="{28A0092B-C50C-407E-A947-70E740481C1C}">
                    <a14:useLocalDpi xmlns:a14="http://schemas.microsoft.com/office/drawing/2010/main"/>
                  </a:ext>
                </a:extLst>
              </a:blip>
              <a:stretch>
                <a:fillRect/>
              </a:stretch>
            </p:blipFill>
            <p:spPr>
              <a:xfrm>
                <a:off x="8755956" y="3429319"/>
                <a:ext cx="957987" cy="421936"/>
              </a:xfrm>
              <a:prstGeom prst="rect">
                <a:avLst/>
              </a:prstGeom>
            </p:spPr>
          </p:pic>
        </p:grpSp>
        <p:sp>
          <p:nvSpPr>
            <p:cNvPr id="182" name="TextBox 181">
              <a:extLst>
                <a:ext uri="{FF2B5EF4-FFF2-40B4-BE49-F238E27FC236}">
                  <a16:creationId xmlns:a16="http://schemas.microsoft.com/office/drawing/2014/main" id="{58387CCE-6DEA-4410-7F52-8926091AB223}"/>
                </a:ext>
              </a:extLst>
            </p:cNvPr>
            <p:cNvSpPr txBox="1"/>
            <p:nvPr/>
          </p:nvSpPr>
          <p:spPr>
            <a:xfrm>
              <a:off x="7518428" y="1926837"/>
              <a:ext cx="2340398" cy="1042763"/>
            </a:xfrm>
            <a:prstGeom prst="rect">
              <a:avLst/>
            </a:prstGeom>
            <a:noFill/>
          </p:spPr>
          <p:txBody>
            <a:bodyPr wrap="square" rtlCol="0">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200" b="1" u="none" strike="noStrike" kern="1200" cap="none" spc="0" normalizeH="0" baseline="0" noProof="0" dirty="0">
                  <a:ln>
                    <a:noFill/>
                  </a:ln>
                  <a:solidFill>
                    <a:srgbClr val="FFFFFF"/>
                  </a:solidFill>
                  <a:effectLst/>
                  <a:uLnTx/>
                  <a:uFillTx/>
                  <a:latin typeface="Calibri" panose="020F0502020204030204" pitchFamily="34" charset="0"/>
                  <a:ea typeface="+mn-ea"/>
                  <a:cs typeface="Gotham Pro Medium" panose="02000603030000020004" pitchFamily="2" charset="0"/>
                </a:rPr>
                <a:t>Achieve gold status in the EMS Angels Awards</a:t>
              </a:r>
            </a:p>
          </p:txBody>
        </p:sp>
        <p:cxnSp>
          <p:nvCxnSpPr>
            <p:cNvPr id="183" name="Straight Connector 182">
              <a:extLst>
                <a:ext uri="{FF2B5EF4-FFF2-40B4-BE49-F238E27FC236}">
                  <a16:creationId xmlns:a16="http://schemas.microsoft.com/office/drawing/2014/main" id="{910B425B-57C4-EA03-DD8B-3D456DEB9DAC}"/>
                </a:ext>
              </a:extLst>
            </p:cNvPr>
            <p:cNvCxnSpPr>
              <a:cxnSpLocks/>
            </p:cNvCxnSpPr>
            <p:nvPr/>
          </p:nvCxnSpPr>
          <p:spPr>
            <a:xfrm>
              <a:off x="9973208" y="1583614"/>
              <a:ext cx="0" cy="17292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3" name="Freeform 1182">
            <a:extLst>
              <a:ext uri="{FF2B5EF4-FFF2-40B4-BE49-F238E27FC236}">
                <a16:creationId xmlns:a16="http://schemas.microsoft.com/office/drawing/2014/main" id="{08F5171A-4750-C434-31B8-7B3E7267F8B9}"/>
              </a:ext>
            </a:extLst>
          </p:cNvPr>
          <p:cNvSpPr/>
          <p:nvPr/>
        </p:nvSpPr>
        <p:spPr>
          <a:xfrm>
            <a:off x="2870625" y="1589569"/>
            <a:ext cx="823891" cy="823890"/>
          </a:xfrm>
          <a:custGeom>
            <a:avLst/>
            <a:gdLst>
              <a:gd name="connsiteX0" fmla="*/ 1736671 w 1736670"/>
              <a:gd name="connsiteY0" fmla="*/ 0 h 1737067"/>
              <a:gd name="connsiteX1" fmla="*/ 0 w 1736670"/>
              <a:gd name="connsiteY1" fmla="*/ 1737067 h 1737067"/>
              <a:gd name="connsiteX2" fmla="*/ 1736671 w 1736670"/>
              <a:gd name="connsiteY2" fmla="*/ 1737067 h 1737067"/>
              <a:gd name="connsiteX3" fmla="*/ 1736671 w 1736670"/>
              <a:gd name="connsiteY3" fmla="*/ 0 h 1737067"/>
            </a:gdLst>
            <a:ahLst/>
            <a:cxnLst>
              <a:cxn ang="0">
                <a:pos x="connsiteX0" y="connsiteY0"/>
              </a:cxn>
              <a:cxn ang="0">
                <a:pos x="connsiteX1" y="connsiteY1"/>
              </a:cxn>
              <a:cxn ang="0">
                <a:pos x="connsiteX2" y="connsiteY2"/>
              </a:cxn>
              <a:cxn ang="0">
                <a:pos x="connsiteX3" y="connsiteY3"/>
              </a:cxn>
            </a:cxnLst>
            <a:rect l="l" t="t" r="r" b="b"/>
            <a:pathLst>
              <a:path w="1736670" h="1737067">
                <a:moveTo>
                  <a:pt x="1736671" y="0"/>
                </a:moveTo>
                <a:cubicBezTo>
                  <a:pt x="819858" y="91116"/>
                  <a:pt x="91095" y="820045"/>
                  <a:pt x="0" y="1737067"/>
                </a:cubicBezTo>
                <a:lnTo>
                  <a:pt x="1736671" y="1737067"/>
                </a:lnTo>
                <a:lnTo>
                  <a:pt x="1736671" y="0"/>
                </a:lnTo>
                <a:close/>
              </a:path>
            </a:pathLst>
          </a:custGeom>
          <a:solidFill>
            <a:schemeClr val="tx1">
              <a:alpha val="35000"/>
            </a:schemeClr>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u="none" strike="noStrike" kern="1200" cap="none" spc="0" normalizeH="0" baseline="0" noProof="0" dirty="0">
              <a:ln>
                <a:noFill/>
              </a:ln>
              <a:solidFill>
                <a:srgbClr val="58595B"/>
              </a:solidFill>
              <a:effectLst/>
              <a:uLnTx/>
              <a:uFillTx/>
              <a:latin typeface="Calibri" panose="020F0502020204030204" pitchFamily="34" charset="0"/>
              <a:ea typeface="+mn-ea"/>
              <a:cs typeface="+mn-cs"/>
            </a:endParaRPr>
          </a:p>
        </p:txBody>
      </p:sp>
      <p:sp>
        <p:nvSpPr>
          <p:cNvPr id="154" name="Freeform 1181">
            <a:extLst>
              <a:ext uri="{FF2B5EF4-FFF2-40B4-BE49-F238E27FC236}">
                <a16:creationId xmlns:a16="http://schemas.microsoft.com/office/drawing/2014/main" id="{6DEF955A-FE66-C3FA-B05E-F5400EA0DB23}"/>
              </a:ext>
            </a:extLst>
          </p:cNvPr>
          <p:cNvSpPr/>
          <p:nvPr/>
        </p:nvSpPr>
        <p:spPr>
          <a:xfrm>
            <a:off x="3869183" y="1589569"/>
            <a:ext cx="823891" cy="823890"/>
          </a:xfrm>
          <a:custGeom>
            <a:avLst/>
            <a:gdLst>
              <a:gd name="connsiteX0" fmla="*/ 0 w 1736670"/>
              <a:gd name="connsiteY0" fmla="*/ 1737067 h 1737067"/>
              <a:gd name="connsiteX1" fmla="*/ 1736671 w 1736670"/>
              <a:gd name="connsiteY1" fmla="*/ 1737067 h 1737067"/>
              <a:gd name="connsiteX2" fmla="*/ 0 w 1736670"/>
              <a:gd name="connsiteY2" fmla="*/ 0 h 1737067"/>
              <a:gd name="connsiteX3" fmla="*/ 0 w 1736670"/>
              <a:gd name="connsiteY3" fmla="*/ 1737067 h 1737067"/>
            </a:gdLst>
            <a:ahLst/>
            <a:cxnLst>
              <a:cxn ang="0">
                <a:pos x="connsiteX0" y="connsiteY0"/>
              </a:cxn>
              <a:cxn ang="0">
                <a:pos x="connsiteX1" y="connsiteY1"/>
              </a:cxn>
              <a:cxn ang="0">
                <a:pos x="connsiteX2" y="connsiteY2"/>
              </a:cxn>
              <a:cxn ang="0">
                <a:pos x="connsiteX3" y="connsiteY3"/>
              </a:cxn>
            </a:cxnLst>
            <a:rect l="l" t="t" r="r" b="b"/>
            <a:pathLst>
              <a:path w="1736670" h="1737067">
                <a:moveTo>
                  <a:pt x="0" y="1737067"/>
                </a:moveTo>
                <a:lnTo>
                  <a:pt x="1736671" y="1737067"/>
                </a:lnTo>
                <a:cubicBezTo>
                  <a:pt x="1645575" y="820045"/>
                  <a:pt x="916813" y="91116"/>
                  <a:pt x="0" y="0"/>
                </a:cubicBezTo>
                <a:lnTo>
                  <a:pt x="0" y="1737067"/>
                </a:lnTo>
                <a:close/>
              </a:path>
            </a:pathLst>
          </a:custGeom>
          <a:solidFill>
            <a:schemeClr val="tx1">
              <a:alpha val="25000"/>
            </a:schemeClr>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u="none" strike="noStrike" kern="1200" cap="none" spc="0" normalizeH="0" baseline="0" noProof="0" dirty="0">
              <a:ln>
                <a:noFill/>
              </a:ln>
              <a:solidFill>
                <a:srgbClr val="58595B"/>
              </a:solidFill>
              <a:effectLst/>
              <a:uLnTx/>
              <a:uFillTx/>
              <a:latin typeface="Calibri" panose="020F0502020204030204" pitchFamily="34" charset="0"/>
              <a:ea typeface="+mn-ea"/>
              <a:cs typeface="+mn-cs"/>
            </a:endParaRPr>
          </a:p>
        </p:txBody>
      </p:sp>
      <p:grpSp>
        <p:nvGrpSpPr>
          <p:cNvPr id="220" name="Group 219">
            <a:extLst>
              <a:ext uri="{FF2B5EF4-FFF2-40B4-BE49-F238E27FC236}">
                <a16:creationId xmlns:a16="http://schemas.microsoft.com/office/drawing/2014/main" id="{421A7A6D-704F-5591-6B37-8ABB7788FC53}"/>
              </a:ext>
            </a:extLst>
          </p:cNvPr>
          <p:cNvGrpSpPr/>
          <p:nvPr/>
        </p:nvGrpSpPr>
        <p:grpSpPr>
          <a:xfrm>
            <a:off x="797878" y="2588086"/>
            <a:ext cx="2898337" cy="1194258"/>
            <a:chOff x="797878" y="2588086"/>
            <a:chExt cx="2898337" cy="1194258"/>
          </a:xfrm>
        </p:grpSpPr>
        <p:sp>
          <p:nvSpPr>
            <p:cNvPr id="190" name="Rectangle: Rounded Corners 189">
              <a:extLst>
                <a:ext uri="{FF2B5EF4-FFF2-40B4-BE49-F238E27FC236}">
                  <a16:creationId xmlns:a16="http://schemas.microsoft.com/office/drawing/2014/main" id="{2CBC2C21-1A4D-C2B4-30B2-6F843F76074E}"/>
                </a:ext>
              </a:extLst>
            </p:cNvPr>
            <p:cNvSpPr/>
            <p:nvPr/>
          </p:nvSpPr>
          <p:spPr>
            <a:xfrm>
              <a:off x="797878" y="2588086"/>
              <a:ext cx="2896636" cy="1194258"/>
            </a:xfrm>
            <a:prstGeom prst="roundRect">
              <a:avLst>
                <a:gd name="adj" fmla="val 26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latin typeface="Gotham Book" charset="0"/>
                <a:ea typeface="Gotham Book" charset="0"/>
                <a:cs typeface="Gotham Book" charset="0"/>
              </a:endParaRPr>
            </a:p>
          </p:txBody>
        </p:sp>
        <p:grpSp>
          <p:nvGrpSpPr>
            <p:cNvPr id="191" name="Group 190">
              <a:extLst>
                <a:ext uri="{FF2B5EF4-FFF2-40B4-BE49-F238E27FC236}">
                  <a16:creationId xmlns:a16="http://schemas.microsoft.com/office/drawing/2014/main" id="{DD0F695B-5300-66B0-0827-F015035E0D47}"/>
                </a:ext>
              </a:extLst>
            </p:cNvPr>
            <p:cNvGrpSpPr>
              <a:grpSpLocks noChangeAspect="1"/>
            </p:cNvGrpSpPr>
            <p:nvPr/>
          </p:nvGrpSpPr>
          <p:grpSpPr>
            <a:xfrm>
              <a:off x="934829" y="2727620"/>
              <a:ext cx="502517" cy="918050"/>
              <a:chOff x="8436737" y="12554114"/>
              <a:chExt cx="872592" cy="1594142"/>
            </a:xfrm>
          </p:grpSpPr>
          <p:pic>
            <p:nvPicPr>
              <p:cNvPr id="194" name="object 20">
                <a:extLst>
                  <a:ext uri="{FF2B5EF4-FFF2-40B4-BE49-F238E27FC236}">
                    <a16:creationId xmlns:a16="http://schemas.microsoft.com/office/drawing/2014/main" id="{E5B86AEA-C907-30D5-84E3-255CA7BD9E0B}"/>
                  </a:ext>
                </a:extLst>
              </p:cNvPr>
              <p:cNvPicPr/>
              <p:nvPr/>
            </p:nvPicPr>
            <p:blipFill>
              <a:blip r:embed="rId5" cstate="print"/>
              <a:stretch>
                <a:fillRect/>
              </a:stretch>
            </p:blipFill>
            <p:spPr>
              <a:xfrm>
                <a:off x="8437478" y="12832314"/>
                <a:ext cx="239709" cy="165136"/>
              </a:xfrm>
              <a:prstGeom prst="rect">
                <a:avLst/>
              </a:prstGeom>
            </p:spPr>
          </p:pic>
          <p:sp>
            <p:nvSpPr>
              <p:cNvPr id="195" name="object 21">
                <a:extLst>
                  <a:ext uri="{FF2B5EF4-FFF2-40B4-BE49-F238E27FC236}">
                    <a16:creationId xmlns:a16="http://schemas.microsoft.com/office/drawing/2014/main" id="{2CE30D36-11C2-072E-8EA7-1E6F589DFAF4}"/>
                  </a:ext>
                </a:extLst>
              </p:cNvPr>
              <p:cNvSpPr/>
              <p:nvPr/>
            </p:nvSpPr>
            <p:spPr>
              <a:xfrm>
                <a:off x="8437474" y="12554114"/>
                <a:ext cx="871855" cy="675640"/>
              </a:xfrm>
              <a:custGeom>
                <a:avLst/>
                <a:gdLst/>
                <a:ahLst/>
                <a:cxnLst/>
                <a:rect l="l" t="t" r="r" b="b"/>
                <a:pathLst>
                  <a:path w="871854" h="675640">
                    <a:moveTo>
                      <a:pt x="44259" y="572617"/>
                    </a:moveTo>
                    <a:lnTo>
                      <a:pt x="13309" y="572617"/>
                    </a:lnTo>
                    <a:lnTo>
                      <a:pt x="13309" y="556006"/>
                    </a:lnTo>
                    <a:lnTo>
                      <a:pt x="31203" y="556006"/>
                    </a:lnTo>
                    <a:lnTo>
                      <a:pt x="31203" y="546239"/>
                    </a:lnTo>
                    <a:lnTo>
                      <a:pt x="13309" y="546239"/>
                    </a:lnTo>
                    <a:lnTo>
                      <a:pt x="13309" y="531634"/>
                    </a:lnTo>
                    <a:lnTo>
                      <a:pt x="42354" y="531634"/>
                    </a:lnTo>
                    <a:lnTo>
                      <a:pt x="42354" y="521855"/>
                    </a:lnTo>
                    <a:lnTo>
                      <a:pt x="4305" y="521855"/>
                    </a:lnTo>
                    <a:lnTo>
                      <a:pt x="4305" y="582383"/>
                    </a:lnTo>
                    <a:lnTo>
                      <a:pt x="44259" y="582383"/>
                    </a:lnTo>
                    <a:lnTo>
                      <a:pt x="44259" y="572617"/>
                    </a:lnTo>
                    <a:close/>
                  </a:path>
                  <a:path w="871854" h="675640">
                    <a:moveTo>
                      <a:pt x="53860" y="639902"/>
                    </a:moveTo>
                    <a:lnTo>
                      <a:pt x="53695" y="638644"/>
                    </a:lnTo>
                    <a:lnTo>
                      <a:pt x="53568" y="637692"/>
                    </a:lnTo>
                    <a:lnTo>
                      <a:pt x="53492" y="637095"/>
                    </a:lnTo>
                    <a:lnTo>
                      <a:pt x="53365" y="636155"/>
                    </a:lnTo>
                    <a:lnTo>
                      <a:pt x="51422" y="629069"/>
                    </a:lnTo>
                    <a:lnTo>
                      <a:pt x="49923" y="625678"/>
                    </a:lnTo>
                    <a:lnTo>
                      <a:pt x="47853" y="622465"/>
                    </a:lnTo>
                    <a:lnTo>
                      <a:pt x="45948" y="619506"/>
                    </a:lnTo>
                    <a:lnTo>
                      <a:pt x="43307" y="617181"/>
                    </a:lnTo>
                    <a:lnTo>
                      <a:pt x="42849" y="616940"/>
                    </a:lnTo>
                    <a:lnTo>
                      <a:pt x="42849" y="638644"/>
                    </a:lnTo>
                    <a:lnTo>
                      <a:pt x="42799" y="648919"/>
                    </a:lnTo>
                    <a:lnTo>
                      <a:pt x="30073" y="665175"/>
                    </a:lnTo>
                    <a:lnTo>
                      <a:pt x="24485" y="665175"/>
                    </a:lnTo>
                    <a:lnTo>
                      <a:pt x="11557" y="639902"/>
                    </a:lnTo>
                    <a:lnTo>
                      <a:pt x="11874" y="637692"/>
                    </a:lnTo>
                    <a:lnTo>
                      <a:pt x="23634" y="622465"/>
                    </a:lnTo>
                    <a:lnTo>
                      <a:pt x="30137" y="622465"/>
                    </a:lnTo>
                    <a:lnTo>
                      <a:pt x="42849" y="638644"/>
                    </a:lnTo>
                    <a:lnTo>
                      <a:pt x="42849" y="616940"/>
                    </a:lnTo>
                    <a:lnTo>
                      <a:pt x="40220" y="615543"/>
                    </a:lnTo>
                    <a:lnTo>
                      <a:pt x="36093" y="613435"/>
                    </a:lnTo>
                    <a:lnTo>
                      <a:pt x="31978" y="612521"/>
                    </a:lnTo>
                    <a:lnTo>
                      <a:pt x="23571" y="612521"/>
                    </a:lnTo>
                    <a:lnTo>
                      <a:pt x="1054" y="649947"/>
                    </a:lnTo>
                    <a:lnTo>
                      <a:pt x="2222" y="655789"/>
                    </a:lnTo>
                    <a:lnTo>
                      <a:pt x="23571" y="675119"/>
                    </a:lnTo>
                    <a:lnTo>
                      <a:pt x="31978" y="675119"/>
                    </a:lnTo>
                    <a:lnTo>
                      <a:pt x="36093" y="674204"/>
                    </a:lnTo>
                    <a:lnTo>
                      <a:pt x="43180" y="670585"/>
                    </a:lnTo>
                    <a:lnTo>
                      <a:pt x="45948" y="668134"/>
                    </a:lnTo>
                    <a:lnTo>
                      <a:pt x="47853" y="665175"/>
                    </a:lnTo>
                    <a:lnTo>
                      <a:pt x="49911" y="662000"/>
                    </a:lnTo>
                    <a:lnTo>
                      <a:pt x="51409" y="658634"/>
                    </a:lnTo>
                    <a:lnTo>
                      <a:pt x="53365" y="651484"/>
                    </a:lnTo>
                    <a:lnTo>
                      <a:pt x="53860" y="647738"/>
                    </a:lnTo>
                    <a:lnTo>
                      <a:pt x="53860" y="639902"/>
                    </a:lnTo>
                    <a:close/>
                  </a:path>
                  <a:path w="871854" h="675640">
                    <a:moveTo>
                      <a:pt x="102704" y="521855"/>
                    </a:moveTo>
                    <a:lnTo>
                      <a:pt x="92329" y="521855"/>
                    </a:lnTo>
                    <a:lnTo>
                      <a:pt x="92329" y="564476"/>
                    </a:lnTo>
                    <a:lnTo>
                      <a:pt x="91198" y="568134"/>
                    </a:lnTo>
                    <a:lnTo>
                      <a:pt x="86639" y="572401"/>
                    </a:lnTo>
                    <a:lnTo>
                      <a:pt x="83362" y="573481"/>
                    </a:lnTo>
                    <a:lnTo>
                      <a:pt x="74828" y="573481"/>
                    </a:lnTo>
                    <a:lnTo>
                      <a:pt x="71564" y="572427"/>
                    </a:lnTo>
                    <a:lnTo>
                      <a:pt x="67017" y="568223"/>
                    </a:lnTo>
                    <a:lnTo>
                      <a:pt x="65874" y="564540"/>
                    </a:lnTo>
                    <a:lnTo>
                      <a:pt x="65874" y="521855"/>
                    </a:lnTo>
                    <a:lnTo>
                      <a:pt x="55499" y="521855"/>
                    </a:lnTo>
                    <a:lnTo>
                      <a:pt x="55499" y="563676"/>
                    </a:lnTo>
                    <a:lnTo>
                      <a:pt x="56134" y="567461"/>
                    </a:lnTo>
                    <a:lnTo>
                      <a:pt x="75819" y="583412"/>
                    </a:lnTo>
                    <a:lnTo>
                      <a:pt x="79108" y="583412"/>
                    </a:lnTo>
                    <a:lnTo>
                      <a:pt x="82448" y="583412"/>
                    </a:lnTo>
                    <a:lnTo>
                      <a:pt x="102704" y="563613"/>
                    </a:lnTo>
                    <a:lnTo>
                      <a:pt x="102704" y="521855"/>
                    </a:lnTo>
                    <a:close/>
                  </a:path>
                  <a:path w="871854" h="675640">
                    <a:moveTo>
                      <a:pt x="113080" y="626605"/>
                    </a:moveTo>
                    <a:lnTo>
                      <a:pt x="111937" y="623404"/>
                    </a:lnTo>
                    <a:lnTo>
                      <a:pt x="111506" y="622198"/>
                    </a:lnTo>
                    <a:lnTo>
                      <a:pt x="105219" y="615289"/>
                    </a:lnTo>
                    <a:lnTo>
                      <a:pt x="102362" y="614311"/>
                    </a:lnTo>
                    <a:lnTo>
                      <a:pt x="102362" y="629551"/>
                    </a:lnTo>
                    <a:lnTo>
                      <a:pt x="102362" y="634453"/>
                    </a:lnTo>
                    <a:lnTo>
                      <a:pt x="101638" y="636498"/>
                    </a:lnTo>
                    <a:lnTo>
                      <a:pt x="98755" y="639724"/>
                    </a:lnTo>
                    <a:lnTo>
                      <a:pt x="96481" y="640537"/>
                    </a:lnTo>
                    <a:lnTo>
                      <a:pt x="76771" y="640537"/>
                    </a:lnTo>
                    <a:lnTo>
                      <a:pt x="76771" y="623404"/>
                    </a:lnTo>
                    <a:lnTo>
                      <a:pt x="96596" y="623404"/>
                    </a:lnTo>
                    <a:lnTo>
                      <a:pt x="98894" y="624230"/>
                    </a:lnTo>
                    <a:lnTo>
                      <a:pt x="101663" y="627519"/>
                    </a:lnTo>
                    <a:lnTo>
                      <a:pt x="102362" y="629551"/>
                    </a:lnTo>
                    <a:lnTo>
                      <a:pt x="102362" y="614311"/>
                    </a:lnTo>
                    <a:lnTo>
                      <a:pt x="100177" y="613562"/>
                    </a:lnTo>
                    <a:lnTo>
                      <a:pt x="66395" y="613562"/>
                    </a:lnTo>
                    <a:lnTo>
                      <a:pt x="66395" y="674077"/>
                    </a:lnTo>
                    <a:lnTo>
                      <a:pt x="76771" y="674077"/>
                    </a:lnTo>
                    <a:lnTo>
                      <a:pt x="76771" y="650392"/>
                    </a:lnTo>
                    <a:lnTo>
                      <a:pt x="89382" y="650392"/>
                    </a:lnTo>
                    <a:lnTo>
                      <a:pt x="101066" y="674077"/>
                    </a:lnTo>
                    <a:lnTo>
                      <a:pt x="112725" y="674077"/>
                    </a:lnTo>
                    <a:lnTo>
                      <a:pt x="101168" y="650392"/>
                    </a:lnTo>
                    <a:lnTo>
                      <a:pt x="100622" y="649274"/>
                    </a:lnTo>
                    <a:lnTo>
                      <a:pt x="104660" y="648055"/>
                    </a:lnTo>
                    <a:lnTo>
                      <a:pt x="107746" y="645807"/>
                    </a:lnTo>
                    <a:lnTo>
                      <a:pt x="111175" y="640537"/>
                    </a:lnTo>
                    <a:lnTo>
                      <a:pt x="112014" y="639241"/>
                    </a:lnTo>
                    <a:lnTo>
                      <a:pt x="113080" y="635723"/>
                    </a:lnTo>
                    <a:lnTo>
                      <a:pt x="113080" y="626605"/>
                    </a:lnTo>
                    <a:close/>
                  </a:path>
                  <a:path w="871854" h="675640">
                    <a:moveTo>
                      <a:pt x="163664" y="534911"/>
                    </a:moveTo>
                    <a:lnTo>
                      <a:pt x="162521" y="531710"/>
                    </a:lnTo>
                    <a:lnTo>
                      <a:pt x="162090" y="530504"/>
                    </a:lnTo>
                    <a:lnTo>
                      <a:pt x="155803" y="523582"/>
                    </a:lnTo>
                    <a:lnTo>
                      <a:pt x="152946" y="522617"/>
                    </a:lnTo>
                    <a:lnTo>
                      <a:pt x="152946" y="537845"/>
                    </a:lnTo>
                    <a:lnTo>
                      <a:pt x="152946" y="542759"/>
                    </a:lnTo>
                    <a:lnTo>
                      <a:pt x="152222" y="544791"/>
                    </a:lnTo>
                    <a:lnTo>
                      <a:pt x="149339" y="548030"/>
                    </a:lnTo>
                    <a:lnTo>
                      <a:pt x="147066" y="548830"/>
                    </a:lnTo>
                    <a:lnTo>
                      <a:pt x="127342" y="548830"/>
                    </a:lnTo>
                    <a:lnTo>
                      <a:pt x="127342" y="531710"/>
                    </a:lnTo>
                    <a:lnTo>
                      <a:pt x="147180" y="531710"/>
                    </a:lnTo>
                    <a:lnTo>
                      <a:pt x="149479" y="532536"/>
                    </a:lnTo>
                    <a:lnTo>
                      <a:pt x="152247" y="535813"/>
                    </a:lnTo>
                    <a:lnTo>
                      <a:pt x="152946" y="537845"/>
                    </a:lnTo>
                    <a:lnTo>
                      <a:pt x="152946" y="522617"/>
                    </a:lnTo>
                    <a:lnTo>
                      <a:pt x="150749" y="521855"/>
                    </a:lnTo>
                    <a:lnTo>
                      <a:pt x="116967" y="521855"/>
                    </a:lnTo>
                    <a:lnTo>
                      <a:pt x="116967" y="582383"/>
                    </a:lnTo>
                    <a:lnTo>
                      <a:pt x="127342" y="582383"/>
                    </a:lnTo>
                    <a:lnTo>
                      <a:pt x="127342" y="558685"/>
                    </a:lnTo>
                    <a:lnTo>
                      <a:pt x="139966" y="558685"/>
                    </a:lnTo>
                    <a:lnTo>
                      <a:pt x="151650" y="582383"/>
                    </a:lnTo>
                    <a:lnTo>
                      <a:pt x="163309" y="582383"/>
                    </a:lnTo>
                    <a:lnTo>
                      <a:pt x="151765" y="558685"/>
                    </a:lnTo>
                    <a:lnTo>
                      <a:pt x="151218" y="557568"/>
                    </a:lnTo>
                    <a:lnTo>
                      <a:pt x="155244" y="556361"/>
                    </a:lnTo>
                    <a:lnTo>
                      <a:pt x="158330" y="554101"/>
                    </a:lnTo>
                    <a:lnTo>
                      <a:pt x="161747" y="548830"/>
                    </a:lnTo>
                    <a:lnTo>
                      <a:pt x="162598" y="547535"/>
                    </a:lnTo>
                    <a:lnTo>
                      <a:pt x="163664" y="544017"/>
                    </a:lnTo>
                    <a:lnTo>
                      <a:pt x="163664" y="534911"/>
                    </a:lnTo>
                    <a:close/>
                  </a:path>
                  <a:path w="871854" h="675640">
                    <a:moveTo>
                      <a:pt x="171792" y="643039"/>
                    </a:moveTo>
                    <a:lnTo>
                      <a:pt x="150609" y="643039"/>
                    </a:lnTo>
                    <a:lnTo>
                      <a:pt x="150609" y="652818"/>
                    </a:lnTo>
                    <a:lnTo>
                      <a:pt x="161239" y="652818"/>
                    </a:lnTo>
                    <a:lnTo>
                      <a:pt x="161239" y="656932"/>
                    </a:lnTo>
                    <a:lnTo>
                      <a:pt x="160134" y="659612"/>
                    </a:lnTo>
                    <a:lnTo>
                      <a:pt x="155689" y="663994"/>
                    </a:lnTo>
                    <a:lnTo>
                      <a:pt x="152908" y="665086"/>
                    </a:lnTo>
                    <a:lnTo>
                      <a:pt x="144322" y="665086"/>
                    </a:lnTo>
                    <a:lnTo>
                      <a:pt x="140373" y="663041"/>
                    </a:lnTo>
                    <a:lnTo>
                      <a:pt x="135077" y="654862"/>
                    </a:lnTo>
                    <a:lnTo>
                      <a:pt x="133743" y="649808"/>
                    </a:lnTo>
                    <a:lnTo>
                      <a:pt x="133743" y="641286"/>
                    </a:lnTo>
                    <a:lnTo>
                      <a:pt x="146685" y="622554"/>
                    </a:lnTo>
                    <a:lnTo>
                      <a:pt x="154178" y="622554"/>
                    </a:lnTo>
                    <a:lnTo>
                      <a:pt x="158153" y="625030"/>
                    </a:lnTo>
                    <a:lnTo>
                      <a:pt x="161505" y="629983"/>
                    </a:lnTo>
                    <a:lnTo>
                      <a:pt x="170751" y="624713"/>
                    </a:lnTo>
                    <a:lnTo>
                      <a:pt x="168389" y="620903"/>
                    </a:lnTo>
                    <a:lnTo>
                      <a:pt x="165595" y="617918"/>
                    </a:lnTo>
                    <a:lnTo>
                      <a:pt x="159131" y="613600"/>
                    </a:lnTo>
                    <a:lnTo>
                      <a:pt x="154876" y="612521"/>
                    </a:lnTo>
                    <a:lnTo>
                      <a:pt x="146050" y="612521"/>
                    </a:lnTo>
                    <a:lnTo>
                      <a:pt x="123024" y="640829"/>
                    </a:lnTo>
                    <a:lnTo>
                      <a:pt x="123024" y="647915"/>
                    </a:lnTo>
                    <a:lnTo>
                      <a:pt x="145072" y="675119"/>
                    </a:lnTo>
                    <a:lnTo>
                      <a:pt x="149567" y="675119"/>
                    </a:lnTo>
                    <a:lnTo>
                      <a:pt x="156083" y="675119"/>
                    </a:lnTo>
                    <a:lnTo>
                      <a:pt x="161417" y="673023"/>
                    </a:lnTo>
                    <a:lnTo>
                      <a:pt x="169710" y="664667"/>
                    </a:lnTo>
                    <a:lnTo>
                      <a:pt x="171792" y="658863"/>
                    </a:lnTo>
                    <a:lnTo>
                      <a:pt x="171792" y="643039"/>
                    </a:lnTo>
                    <a:close/>
                  </a:path>
                  <a:path w="871854" h="675640">
                    <a:moveTo>
                      <a:pt x="226695" y="548195"/>
                    </a:moveTo>
                    <a:lnTo>
                      <a:pt x="226529" y="546950"/>
                    </a:lnTo>
                    <a:lnTo>
                      <a:pt x="226402" y="545998"/>
                    </a:lnTo>
                    <a:lnTo>
                      <a:pt x="226326" y="545401"/>
                    </a:lnTo>
                    <a:lnTo>
                      <a:pt x="215684" y="525233"/>
                    </a:lnTo>
                    <a:lnTo>
                      <a:pt x="215684" y="546950"/>
                    </a:lnTo>
                    <a:lnTo>
                      <a:pt x="215633" y="557225"/>
                    </a:lnTo>
                    <a:lnTo>
                      <a:pt x="202920" y="573468"/>
                    </a:lnTo>
                    <a:lnTo>
                      <a:pt x="197319" y="573468"/>
                    </a:lnTo>
                    <a:lnTo>
                      <a:pt x="184594" y="557034"/>
                    </a:lnTo>
                    <a:lnTo>
                      <a:pt x="184480" y="556031"/>
                    </a:lnTo>
                    <a:lnTo>
                      <a:pt x="196456" y="530758"/>
                    </a:lnTo>
                    <a:lnTo>
                      <a:pt x="202971" y="530758"/>
                    </a:lnTo>
                    <a:lnTo>
                      <a:pt x="215684" y="546950"/>
                    </a:lnTo>
                    <a:lnTo>
                      <a:pt x="215684" y="525233"/>
                    </a:lnTo>
                    <a:lnTo>
                      <a:pt x="213067" y="523849"/>
                    </a:lnTo>
                    <a:lnTo>
                      <a:pt x="208927" y="521728"/>
                    </a:lnTo>
                    <a:lnTo>
                      <a:pt x="204812" y="520827"/>
                    </a:lnTo>
                    <a:lnTo>
                      <a:pt x="196405" y="520827"/>
                    </a:lnTo>
                    <a:lnTo>
                      <a:pt x="173888" y="558241"/>
                    </a:lnTo>
                    <a:lnTo>
                      <a:pt x="175056" y="564095"/>
                    </a:lnTo>
                    <a:lnTo>
                      <a:pt x="196405" y="583412"/>
                    </a:lnTo>
                    <a:lnTo>
                      <a:pt x="204812" y="583412"/>
                    </a:lnTo>
                    <a:lnTo>
                      <a:pt x="208927" y="582498"/>
                    </a:lnTo>
                    <a:lnTo>
                      <a:pt x="216014" y="578878"/>
                    </a:lnTo>
                    <a:lnTo>
                      <a:pt x="218782" y="576427"/>
                    </a:lnTo>
                    <a:lnTo>
                      <a:pt x="220687" y="573468"/>
                    </a:lnTo>
                    <a:lnTo>
                      <a:pt x="222745" y="570306"/>
                    </a:lnTo>
                    <a:lnTo>
                      <a:pt x="224243" y="566928"/>
                    </a:lnTo>
                    <a:lnTo>
                      <a:pt x="226199" y="559790"/>
                    </a:lnTo>
                    <a:lnTo>
                      <a:pt x="226695" y="556031"/>
                    </a:lnTo>
                    <a:lnTo>
                      <a:pt x="226695" y="548195"/>
                    </a:lnTo>
                    <a:close/>
                  </a:path>
                  <a:path w="871854" h="675640">
                    <a:moveTo>
                      <a:pt x="234048" y="674077"/>
                    </a:moveTo>
                    <a:lnTo>
                      <a:pt x="229133" y="660857"/>
                    </a:lnTo>
                    <a:lnTo>
                      <a:pt x="225666" y="651510"/>
                    </a:lnTo>
                    <a:lnTo>
                      <a:pt x="216636" y="627214"/>
                    </a:lnTo>
                    <a:lnTo>
                      <a:pt x="215112" y="623112"/>
                    </a:lnTo>
                    <a:lnTo>
                      <a:pt x="215112" y="651510"/>
                    </a:lnTo>
                    <a:lnTo>
                      <a:pt x="197726" y="651510"/>
                    </a:lnTo>
                    <a:lnTo>
                      <a:pt x="204470" y="633361"/>
                    </a:lnTo>
                    <a:lnTo>
                      <a:pt x="205257" y="631164"/>
                    </a:lnTo>
                    <a:lnTo>
                      <a:pt x="205930" y="629119"/>
                    </a:lnTo>
                    <a:lnTo>
                      <a:pt x="206463" y="627214"/>
                    </a:lnTo>
                    <a:lnTo>
                      <a:pt x="206870" y="628891"/>
                    </a:lnTo>
                    <a:lnTo>
                      <a:pt x="206921" y="629119"/>
                    </a:lnTo>
                    <a:lnTo>
                      <a:pt x="207505" y="630936"/>
                    </a:lnTo>
                    <a:lnTo>
                      <a:pt x="207581" y="631164"/>
                    </a:lnTo>
                    <a:lnTo>
                      <a:pt x="208457" y="633361"/>
                    </a:lnTo>
                    <a:lnTo>
                      <a:pt x="215112" y="651510"/>
                    </a:lnTo>
                    <a:lnTo>
                      <a:pt x="215112" y="623112"/>
                    </a:lnTo>
                    <a:lnTo>
                      <a:pt x="211569" y="613549"/>
                    </a:lnTo>
                    <a:lnTo>
                      <a:pt x="201269" y="613549"/>
                    </a:lnTo>
                    <a:lnTo>
                      <a:pt x="178714" y="674077"/>
                    </a:lnTo>
                    <a:lnTo>
                      <a:pt x="189687" y="674077"/>
                    </a:lnTo>
                    <a:lnTo>
                      <a:pt x="194437" y="660857"/>
                    </a:lnTo>
                    <a:lnTo>
                      <a:pt x="218401" y="660857"/>
                    </a:lnTo>
                    <a:lnTo>
                      <a:pt x="223151" y="674077"/>
                    </a:lnTo>
                    <a:lnTo>
                      <a:pt x="234048" y="674077"/>
                    </a:lnTo>
                    <a:close/>
                  </a:path>
                  <a:path w="871854" h="675640">
                    <a:moveTo>
                      <a:pt x="244297" y="31788"/>
                    </a:moveTo>
                    <a:lnTo>
                      <a:pt x="235597" y="9931"/>
                    </a:lnTo>
                    <a:lnTo>
                      <a:pt x="208953" y="0"/>
                    </a:lnTo>
                    <a:lnTo>
                      <a:pt x="69037" y="0"/>
                    </a:lnTo>
                    <a:lnTo>
                      <a:pt x="33083" y="2260"/>
                    </a:lnTo>
                    <a:lnTo>
                      <a:pt x="12153" y="11341"/>
                    </a:lnTo>
                    <a:lnTo>
                      <a:pt x="2400" y="30645"/>
                    </a:lnTo>
                    <a:lnTo>
                      <a:pt x="0" y="63588"/>
                    </a:lnTo>
                    <a:lnTo>
                      <a:pt x="0" y="187261"/>
                    </a:lnTo>
                    <a:lnTo>
                      <a:pt x="1727" y="215315"/>
                    </a:lnTo>
                    <a:lnTo>
                      <a:pt x="5905" y="234543"/>
                    </a:lnTo>
                    <a:lnTo>
                      <a:pt x="11061" y="251688"/>
                    </a:lnTo>
                    <a:lnTo>
                      <a:pt x="15722" y="273494"/>
                    </a:lnTo>
                    <a:lnTo>
                      <a:pt x="26365" y="263423"/>
                    </a:lnTo>
                    <a:lnTo>
                      <a:pt x="38366" y="258254"/>
                    </a:lnTo>
                    <a:lnTo>
                      <a:pt x="52374" y="256349"/>
                    </a:lnTo>
                    <a:lnTo>
                      <a:pt x="69037" y="256082"/>
                    </a:lnTo>
                    <a:lnTo>
                      <a:pt x="180162" y="256082"/>
                    </a:lnTo>
                    <a:lnTo>
                      <a:pt x="208127" y="245325"/>
                    </a:lnTo>
                    <a:lnTo>
                      <a:pt x="217462" y="221665"/>
                    </a:lnTo>
                    <a:lnTo>
                      <a:pt x="208013" y="198018"/>
                    </a:lnTo>
                    <a:lnTo>
                      <a:pt x="179628" y="187261"/>
                    </a:lnTo>
                    <a:lnTo>
                      <a:pt x="69037" y="187261"/>
                    </a:lnTo>
                    <a:lnTo>
                      <a:pt x="69037" y="63588"/>
                    </a:lnTo>
                    <a:lnTo>
                      <a:pt x="208622" y="63588"/>
                    </a:lnTo>
                    <a:lnTo>
                      <a:pt x="235242" y="53644"/>
                    </a:lnTo>
                    <a:lnTo>
                      <a:pt x="244297" y="31788"/>
                    </a:lnTo>
                    <a:close/>
                  </a:path>
                  <a:path w="871854" h="675640">
                    <a:moveTo>
                      <a:pt x="284708" y="535368"/>
                    </a:moveTo>
                    <a:lnTo>
                      <a:pt x="283349" y="531710"/>
                    </a:lnTo>
                    <a:lnTo>
                      <a:pt x="283070" y="530936"/>
                    </a:lnTo>
                    <a:lnTo>
                      <a:pt x="276491" y="523671"/>
                    </a:lnTo>
                    <a:lnTo>
                      <a:pt x="273989" y="522795"/>
                    </a:lnTo>
                    <a:lnTo>
                      <a:pt x="273989" y="538314"/>
                    </a:lnTo>
                    <a:lnTo>
                      <a:pt x="273989" y="543039"/>
                    </a:lnTo>
                    <a:lnTo>
                      <a:pt x="273240" y="545147"/>
                    </a:lnTo>
                    <a:lnTo>
                      <a:pt x="270243" y="548728"/>
                    </a:lnTo>
                    <a:lnTo>
                      <a:pt x="267957" y="549605"/>
                    </a:lnTo>
                    <a:lnTo>
                      <a:pt x="249605" y="549605"/>
                    </a:lnTo>
                    <a:lnTo>
                      <a:pt x="249605" y="531710"/>
                    </a:lnTo>
                    <a:lnTo>
                      <a:pt x="268135" y="531710"/>
                    </a:lnTo>
                    <a:lnTo>
                      <a:pt x="270446" y="532625"/>
                    </a:lnTo>
                    <a:lnTo>
                      <a:pt x="273278" y="536257"/>
                    </a:lnTo>
                    <a:lnTo>
                      <a:pt x="273989" y="538314"/>
                    </a:lnTo>
                    <a:lnTo>
                      <a:pt x="273989" y="522795"/>
                    </a:lnTo>
                    <a:lnTo>
                      <a:pt x="271360" y="521855"/>
                    </a:lnTo>
                    <a:lnTo>
                      <a:pt x="239229" y="521855"/>
                    </a:lnTo>
                    <a:lnTo>
                      <a:pt x="239229" y="582383"/>
                    </a:lnTo>
                    <a:lnTo>
                      <a:pt x="249605" y="582383"/>
                    </a:lnTo>
                    <a:lnTo>
                      <a:pt x="249605" y="559460"/>
                    </a:lnTo>
                    <a:lnTo>
                      <a:pt x="271068" y="559460"/>
                    </a:lnTo>
                    <a:lnTo>
                      <a:pt x="276136" y="557568"/>
                    </a:lnTo>
                    <a:lnTo>
                      <a:pt x="282981" y="549948"/>
                    </a:lnTo>
                    <a:lnTo>
                      <a:pt x="283121" y="549605"/>
                    </a:lnTo>
                    <a:lnTo>
                      <a:pt x="284708" y="545566"/>
                    </a:lnTo>
                    <a:lnTo>
                      <a:pt x="284708" y="535368"/>
                    </a:lnTo>
                    <a:close/>
                  </a:path>
                  <a:path w="871854" h="675640">
                    <a:moveTo>
                      <a:pt x="290322" y="613549"/>
                    </a:moveTo>
                    <a:lnTo>
                      <a:pt x="280035" y="613549"/>
                    </a:lnTo>
                    <a:lnTo>
                      <a:pt x="280035" y="652665"/>
                    </a:lnTo>
                    <a:lnTo>
                      <a:pt x="280301" y="655751"/>
                    </a:lnTo>
                    <a:lnTo>
                      <a:pt x="278358" y="652030"/>
                    </a:lnTo>
                    <a:lnTo>
                      <a:pt x="253326" y="613549"/>
                    </a:lnTo>
                    <a:lnTo>
                      <a:pt x="243293" y="613549"/>
                    </a:lnTo>
                    <a:lnTo>
                      <a:pt x="243293" y="674077"/>
                    </a:lnTo>
                    <a:lnTo>
                      <a:pt x="253580" y="674077"/>
                    </a:lnTo>
                    <a:lnTo>
                      <a:pt x="253580" y="634250"/>
                    </a:lnTo>
                    <a:lnTo>
                      <a:pt x="253326" y="631367"/>
                    </a:lnTo>
                    <a:lnTo>
                      <a:pt x="255016" y="634644"/>
                    </a:lnTo>
                    <a:lnTo>
                      <a:pt x="280898" y="674077"/>
                    </a:lnTo>
                    <a:lnTo>
                      <a:pt x="290322" y="674077"/>
                    </a:lnTo>
                    <a:lnTo>
                      <a:pt x="290322" y="613549"/>
                    </a:lnTo>
                    <a:close/>
                  </a:path>
                  <a:path w="871854" h="675640">
                    <a:moveTo>
                      <a:pt x="315836" y="613549"/>
                    </a:moveTo>
                    <a:lnTo>
                      <a:pt x="305460" y="613549"/>
                    </a:lnTo>
                    <a:lnTo>
                      <a:pt x="305460" y="674077"/>
                    </a:lnTo>
                    <a:lnTo>
                      <a:pt x="315836" y="674077"/>
                    </a:lnTo>
                    <a:lnTo>
                      <a:pt x="315836" y="613549"/>
                    </a:lnTo>
                    <a:close/>
                  </a:path>
                  <a:path w="871854" h="675640">
                    <a:moveTo>
                      <a:pt x="335546" y="572617"/>
                    </a:moveTo>
                    <a:lnTo>
                      <a:pt x="304596" y="572617"/>
                    </a:lnTo>
                    <a:lnTo>
                      <a:pt x="304596" y="556006"/>
                    </a:lnTo>
                    <a:lnTo>
                      <a:pt x="322491" y="556006"/>
                    </a:lnTo>
                    <a:lnTo>
                      <a:pt x="322491" y="546239"/>
                    </a:lnTo>
                    <a:lnTo>
                      <a:pt x="304596" y="546239"/>
                    </a:lnTo>
                    <a:lnTo>
                      <a:pt x="304596" y="531634"/>
                    </a:lnTo>
                    <a:lnTo>
                      <a:pt x="333641" y="531634"/>
                    </a:lnTo>
                    <a:lnTo>
                      <a:pt x="333641" y="521855"/>
                    </a:lnTo>
                    <a:lnTo>
                      <a:pt x="294220" y="521855"/>
                    </a:lnTo>
                    <a:lnTo>
                      <a:pt x="294220" y="582383"/>
                    </a:lnTo>
                    <a:lnTo>
                      <a:pt x="335546" y="582383"/>
                    </a:lnTo>
                    <a:lnTo>
                      <a:pt x="335546" y="572617"/>
                    </a:lnTo>
                    <a:close/>
                  </a:path>
                  <a:path w="871854" h="675640">
                    <a:moveTo>
                      <a:pt x="371602" y="655091"/>
                    </a:moveTo>
                    <a:lnTo>
                      <a:pt x="349237" y="636295"/>
                    </a:lnTo>
                    <a:lnTo>
                      <a:pt x="344525" y="634504"/>
                    </a:lnTo>
                    <a:lnTo>
                      <a:pt x="343255" y="633679"/>
                    </a:lnTo>
                    <a:lnTo>
                      <a:pt x="340893" y="631482"/>
                    </a:lnTo>
                    <a:lnTo>
                      <a:pt x="340296" y="630237"/>
                    </a:lnTo>
                    <a:lnTo>
                      <a:pt x="340296" y="626783"/>
                    </a:lnTo>
                    <a:lnTo>
                      <a:pt x="341058" y="625182"/>
                    </a:lnTo>
                    <a:lnTo>
                      <a:pt x="344119" y="622935"/>
                    </a:lnTo>
                    <a:lnTo>
                      <a:pt x="346240" y="622376"/>
                    </a:lnTo>
                    <a:lnTo>
                      <a:pt x="354253" y="622376"/>
                    </a:lnTo>
                    <a:lnTo>
                      <a:pt x="357822" y="624446"/>
                    </a:lnTo>
                    <a:lnTo>
                      <a:pt x="359664" y="628599"/>
                    </a:lnTo>
                    <a:lnTo>
                      <a:pt x="369011" y="625487"/>
                    </a:lnTo>
                    <a:lnTo>
                      <a:pt x="367855" y="621626"/>
                    </a:lnTo>
                    <a:lnTo>
                      <a:pt x="365607" y="618502"/>
                    </a:lnTo>
                    <a:lnTo>
                      <a:pt x="358914" y="613714"/>
                    </a:lnTo>
                    <a:lnTo>
                      <a:pt x="354711" y="612521"/>
                    </a:lnTo>
                    <a:lnTo>
                      <a:pt x="343535" y="612521"/>
                    </a:lnTo>
                    <a:lnTo>
                      <a:pt x="338683" y="614083"/>
                    </a:lnTo>
                    <a:lnTo>
                      <a:pt x="331533" y="620306"/>
                    </a:lnTo>
                    <a:lnTo>
                      <a:pt x="329742" y="624166"/>
                    </a:lnTo>
                    <a:lnTo>
                      <a:pt x="329742" y="630974"/>
                    </a:lnTo>
                    <a:lnTo>
                      <a:pt x="351218" y="647636"/>
                    </a:lnTo>
                    <a:lnTo>
                      <a:pt x="356844" y="650163"/>
                    </a:lnTo>
                    <a:lnTo>
                      <a:pt x="361048" y="655777"/>
                    </a:lnTo>
                    <a:lnTo>
                      <a:pt x="361048" y="659587"/>
                    </a:lnTo>
                    <a:lnTo>
                      <a:pt x="360108" y="661657"/>
                    </a:lnTo>
                    <a:lnTo>
                      <a:pt x="356362" y="664540"/>
                    </a:lnTo>
                    <a:lnTo>
                      <a:pt x="353847" y="665251"/>
                    </a:lnTo>
                    <a:lnTo>
                      <a:pt x="347624" y="665251"/>
                    </a:lnTo>
                    <a:lnTo>
                      <a:pt x="344919" y="664413"/>
                    </a:lnTo>
                    <a:lnTo>
                      <a:pt x="340194" y="661009"/>
                    </a:lnTo>
                    <a:lnTo>
                      <a:pt x="338366" y="658749"/>
                    </a:lnTo>
                    <a:lnTo>
                      <a:pt x="337096" y="655916"/>
                    </a:lnTo>
                    <a:lnTo>
                      <a:pt x="327507" y="659472"/>
                    </a:lnTo>
                    <a:lnTo>
                      <a:pt x="329171" y="664311"/>
                    </a:lnTo>
                    <a:lnTo>
                      <a:pt x="332016" y="668134"/>
                    </a:lnTo>
                    <a:lnTo>
                      <a:pt x="340029" y="673722"/>
                    </a:lnTo>
                    <a:lnTo>
                      <a:pt x="344792" y="675119"/>
                    </a:lnTo>
                    <a:lnTo>
                      <a:pt x="350329" y="675119"/>
                    </a:lnTo>
                    <a:lnTo>
                      <a:pt x="356501" y="675119"/>
                    </a:lnTo>
                    <a:lnTo>
                      <a:pt x="361581" y="673493"/>
                    </a:lnTo>
                    <a:lnTo>
                      <a:pt x="369595" y="666978"/>
                    </a:lnTo>
                    <a:lnTo>
                      <a:pt x="371602" y="662520"/>
                    </a:lnTo>
                    <a:lnTo>
                      <a:pt x="371602" y="655091"/>
                    </a:lnTo>
                    <a:close/>
                  </a:path>
                  <a:path w="871854" h="675640">
                    <a:moveTo>
                      <a:pt x="398399" y="582371"/>
                    </a:moveTo>
                    <a:lnTo>
                      <a:pt x="393484" y="569150"/>
                    </a:lnTo>
                    <a:lnTo>
                      <a:pt x="390017" y="559816"/>
                    </a:lnTo>
                    <a:lnTo>
                      <a:pt x="381000" y="535520"/>
                    </a:lnTo>
                    <a:lnTo>
                      <a:pt x="379463" y="531393"/>
                    </a:lnTo>
                    <a:lnTo>
                      <a:pt x="379463" y="559816"/>
                    </a:lnTo>
                    <a:lnTo>
                      <a:pt x="362089" y="559816"/>
                    </a:lnTo>
                    <a:lnTo>
                      <a:pt x="368833" y="541655"/>
                    </a:lnTo>
                    <a:lnTo>
                      <a:pt x="369620" y="539470"/>
                    </a:lnTo>
                    <a:lnTo>
                      <a:pt x="370293" y="537413"/>
                    </a:lnTo>
                    <a:lnTo>
                      <a:pt x="370814" y="535520"/>
                    </a:lnTo>
                    <a:lnTo>
                      <a:pt x="371221" y="537184"/>
                    </a:lnTo>
                    <a:lnTo>
                      <a:pt x="371284" y="537413"/>
                    </a:lnTo>
                    <a:lnTo>
                      <a:pt x="371868" y="539242"/>
                    </a:lnTo>
                    <a:lnTo>
                      <a:pt x="371944" y="539470"/>
                    </a:lnTo>
                    <a:lnTo>
                      <a:pt x="372808" y="541655"/>
                    </a:lnTo>
                    <a:lnTo>
                      <a:pt x="379463" y="559816"/>
                    </a:lnTo>
                    <a:lnTo>
                      <a:pt x="379463" y="531393"/>
                    </a:lnTo>
                    <a:lnTo>
                      <a:pt x="375920" y="521855"/>
                    </a:lnTo>
                    <a:lnTo>
                      <a:pt x="365633" y="521855"/>
                    </a:lnTo>
                    <a:lnTo>
                      <a:pt x="343065" y="582371"/>
                    </a:lnTo>
                    <a:lnTo>
                      <a:pt x="354050" y="582371"/>
                    </a:lnTo>
                    <a:lnTo>
                      <a:pt x="358800" y="569150"/>
                    </a:lnTo>
                    <a:lnTo>
                      <a:pt x="382752" y="569150"/>
                    </a:lnTo>
                    <a:lnTo>
                      <a:pt x="387502" y="582371"/>
                    </a:lnTo>
                    <a:lnTo>
                      <a:pt x="398399" y="582371"/>
                    </a:lnTo>
                    <a:close/>
                  </a:path>
                  <a:path w="871854" h="675640">
                    <a:moveTo>
                      <a:pt x="432473" y="674077"/>
                    </a:moveTo>
                    <a:lnTo>
                      <a:pt x="427558" y="660857"/>
                    </a:lnTo>
                    <a:lnTo>
                      <a:pt x="424091" y="651510"/>
                    </a:lnTo>
                    <a:lnTo>
                      <a:pt x="415061" y="627214"/>
                    </a:lnTo>
                    <a:lnTo>
                      <a:pt x="413524" y="623087"/>
                    </a:lnTo>
                    <a:lnTo>
                      <a:pt x="413524" y="651510"/>
                    </a:lnTo>
                    <a:lnTo>
                      <a:pt x="396151" y="651510"/>
                    </a:lnTo>
                    <a:lnTo>
                      <a:pt x="402894" y="633361"/>
                    </a:lnTo>
                    <a:lnTo>
                      <a:pt x="403682" y="631164"/>
                    </a:lnTo>
                    <a:lnTo>
                      <a:pt x="404355" y="629119"/>
                    </a:lnTo>
                    <a:lnTo>
                      <a:pt x="404888" y="627214"/>
                    </a:lnTo>
                    <a:lnTo>
                      <a:pt x="405295" y="628891"/>
                    </a:lnTo>
                    <a:lnTo>
                      <a:pt x="405345" y="629119"/>
                    </a:lnTo>
                    <a:lnTo>
                      <a:pt x="405930" y="630936"/>
                    </a:lnTo>
                    <a:lnTo>
                      <a:pt x="406006" y="631164"/>
                    </a:lnTo>
                    <a:lnTo>
                      <a:pt x="406882" y="633361"/>
                    </a:lnTo>
                    <a:lnTo>
                      <a:pt x="413524" y="651510"/>
                    </a:lnTo>
                    <a:lnTo>
                      <a:pt x="413524" y="623087"/>
                    </a:lnTo>
                    <a:lnTo>
                      <a:pt x="409981" y="613549"/>
                    </a:lnTo>
                    <a:lnTo>
                      <a:pt x="399694" y="613549"/>
                    </a:lnTo>
                    <a:lnTo>
                      <a:pt x="377139" y="674077"/>
                    </a:lnTo>
                    <a:lnTo>
                      <a:pt x="388112" y="674077"/>
                    </a:lnTo>
                    <a:lnTo>
                      <a:pt x="392861" y="660857"/>
                    </a:lnTo>
                    <a:lnTo>
                      <a:pt x="416826" y="660857"/>
                    </a:lnTo>
                    <a:lnTo>
                      <a:pt x="421576" y="674077"/>
                    </a:lnTo>
                    <a:lnTo>
                      <a:pt x="432473" y="674077"/>
                    </a:lnTo>
                    <a:close/>
                  </a:path>
                  <a:path w="871854" h="675640">
                    <a:moveTo>
                      <a:pt x="454685" y="521855"/>
                    </a:moveTo>
                    <a:lnTo>
                      <a:pt x="444398" y="521855"/>
                    </a:lnTo>
                    <a:lnTo>
                      <a:pt x="444398" y="560971"/>
                    </a:lnTo>
                    <a:lnTo>
                      <a:pt x="444652" y="564045"/>
                    </a:lnTo>
                    <a:lnTo>
                      <a:pt x="442734" y="560336"/>
                    </a:lnTo>
                    <a:lnTo>
                      <a:pt x="417677" y="521855"/>
                    </a:lnTo>
                    <a:lnTo>
                      <a:pt x="407657" y="521855"/>
                    </a:lnTo>
                    <a:lnTo>
                      <a:pt x="407657" y="582383"/>
                    </a:lnTo>
                    <a:lnTo>
                      <a:pt x="417944" y="582383"/>
                    </a:lnTo>
                    <a:lnTo>
                      <a:pt x="417944" y="542544"/>
                    </a:lnTo>
                    <a:lnTo>
                      <a:pt x="417677" y="539673"/>
                    </a:lnTo>
                    <a:lnTo>
                      <a:pt x="419379" y="542950"/>
                    </a:lnTo>
                    <a:lnTo>
                      <a:pt x="445262" y="582383"/>
                    </a:lnTo>
                    <a:lnTo>
                      <a:pt x="454685" y="582383"/>
                    </a:lnTo>
                    <a:lnTo>
                      <a:pt x="454685" y="521855"/>
                    </a:lnTo>
                    <a:close/>
                  </a:path>
                  <a:path w="871854" h="675640">
                    <a:moveTo>
                      <a:pt x="475703" y="613562"/>
                    </a:moveTo>
                    <a:lnTo>
                      <a:pt x="430911" y="613562"/>
                    </a:lnTo>
                    <a:lnTo>
                      <a:pt x="430911" y="623506"/>
                    </a:lnTo>
                    <a:lnTo>
                      <a:pt x="448119" y="623506"/>
                    </a:lnTo>
                    <a:lnTo>
                      <a:pt x="448119" y="674077"/>
                    </a:lnTo>
                    <a:lnTo>
                      <a:pt x="458495" y="674077"/>
                    </a:lnTo>
                    <a:lnTo>
                      <a:pt x="458495" y="623506"/>
                    </a:lnTo>
                    <a:lnTo>
                      <a:pt x="475703" y="623506"/>
                    </a:lnTo>
                    <a:lnTo>
                      <a:pt x="475703" y="613562"/>
                    </a:lnTo>
                    <a:close/>
                  </a:path>
                  <a:path w="871854" h="675640">
                    <a:moveTo>
                      <a:pt x="497306" y="613549"/>
                    </a:moveTo>
                    <a:lnTo>
                      <a:pt x="486943" y="613549"/>
                    </a:lnTo>
                    <a:lnTo>
                      <a:pt x="486943" y="674077"/>
                    </a:lnTo>
                    <a:lnTo>
                      <a:pt x="497306" y="674077"/>
                    </a:lnTo>
                    <a:lnTo>
                      <a:pt x="497306" y="613549"/>
                    </a:lnTo>
                    <a:close/>
                  </a:path>
                  <a:path w="871854" h="675640">
                    <a:moveTo>
                      <a:pt x="531202" y="563397"/>
                    </a:moveTo>
                    <a:lnTo>
                      <a:pt x="506831" y="543890"/>
                    </a:lnTo>
                    <a:lnTo>
                      <a:pt x="504126" y="542798"/>
                    </a:lnTo>
                    <a:lnTo>
                      <a:pt x="502856" y="541972"/>
                    </a:lnTo>
                    <a:lnTo>
                      <a:pt x="500494" y="539788"/>
                    </a:lnTo>
                    <a:lnTo>
                      <a:pt x="499910" y="538543"/>
                    </a:lnTo>
                    <a:lnTo>
                      <a:pt x="499910" y="535076"/>
                    </a:lnTo>
                    <a:lnTo>
                      <a:pt x="500672" y="533476"/>
                    </a:lnTo>
                    <a:lnTo>
                      <a:pt x="503720" y="531241"/>
                    </a:lnTo>
                    <a:lnTo>
                      <a:pt x="505841" y="530682"/>
                    </a:lnTo>
                    <a:lnTo>
                      <a:pt x="513854" y="530682"/>
                    </a:lnTo>
                    <a:lnTo>
                      <a:pt x="517423" y="532752"/>
                    </a:lnTo>
                    <a:lnTo>
                      <a:pt x="519264" y="536905"/>
                    </a:lnTo>
                    <a:lnTo>
                      <a:pt x="528612" y="533793"/>
                    </a:lnTo>
                    <a:lnTo>
                      <a:pt x="527456" y="529932"/>
                    </a:lnTo>
                    <a:lnTo>
                      <a:pt x="525208" y="526796"/>
                    </a:lnTo>
                    <a:lnTo>
                      <a:pt x="518528" y="522008"/>
                    </a:lnTo>
                    <a:lnTo>
                      <a:pt x="514311" y="520814"/>
                    </a:lnTo>
                    <a:lnTo>
                      <a:pt x="503135" y="520814"/>
                    </a:lnTo>
                    <a:lnTo>
                      <a:pt x="498284" y="522376"/>
                    </a:lnTo>
                    <a:lnTo>
                      <a:pt x="491147" y="528599"/>
                    </a:lnTo>
                    <a:lnTo>
                      <a:pt x="489356" y="532460"/>
                    </a:lnTo>
                    <a:lnTo>
                      <a:pt x="489356" y="539267"/>
                    </a:lnTo>
                    <a:lnTo>
                      <a:pt x="510832" y="555929"/>
                    </a:lnTo>
                    <a:lnTo>
                      <a:pt x="516445" y="558457"/>
                    </a:lnTo>
                    <a:lnTo>
                      <a:pt x="520649" y="564083"/>
                    </a:lnTo>
                    <a:lnTo>
                      <a:pt x="520649" y="567880"/>
                    </a:lnTo>
                    <a:lnTo>
                      <a:pt x="519722" y="569963"/>
                    </a:lnTo>
                    <a:lnTo>
                      <a:pt x="515975" y="572846"/>
                    </a:lnTo>
                    <a:lnTo>
                      <a:pt x="513448" y="573557"/>
                    </a:lnTo>
                    <a:lnTo>
                      <a:pt x="507225" y="573557"/>
                    </a:lnTo>
                    <a:lnTo>
                      <a:pt x="504520" y="572706"/>
                    </a:lnTo>
                    <a:lnTo>
                      <a:pt x="499795" y="569315"/>
                    </a:lnTo>
                    <a:lnTo>
                      <a:pt x="497967" y="567042"/>
                    </a:lnTo>
                    <a:lnTo>
                      <a:pt x="496709" y="564222"/>
                    </a:lnTo>
                    <a:lnTo>
                      <a:pt x="487108" y="567766"/>
                    </a:lnTo>
                    <a:lnTo>
                      <a:pt x="488784" y="572604"/>
                    </a:lnTo>
                    <a:lnTo>
                      <a:pt x="491617" y="576427"/>
                    </a:lnTo>
                    <a:lnTo>
                      <a:pt x="499630" y="582015"/>
                    </a:lnTo>
                    <a:lnTo>
                      <a:pt x="504393" y="583412"/>
                    </a:lnTo>
                    <a:lnTo>
                      <a:pt x="509930" y="583412"/>
                    </a:lnTo>
                    <a:lnTo>
                      <a:pt x="516102" y="583412"/>
                    </a:lnTo>
                    <a:lnTo>
                      <a:pt x="521182" y="581799"/>
                    </a:lnTo>
                    <a:lnTo>
                      <a:pt x="529196" y="575284"/>
                    </a:lnTo>
                    <a:lnTo>
                      <a:pt x="531202" y="570826"/>
                    </a:lnTo>
                    <a:lnTo>
                      <a:pt x="531202" y="563397"/>
                    </a:lnTo>
                    <a:close/>
                  </a:path>
                  <a:path w="871854" h="675640">
                    <a:moveTo>
                      <a:pt x="543877" y="104876"/>
                    </a:moveTo>
                    <a:lnTo>
                      <a:pt x="510298" y="39344"/>
                    </a:lnTo>
                    <a:lnTo>
                      <a:pt x="445554" y="3759"/>
                    </a:lnTo>
                    <a:lnTo>
                      <a:pt x="404075" y="0"/>
                    </a:lnTo>
                    <a:lnTo>
                      <a:pt x="365340" y="4000"/>
                    </a:lnTo>
                    <a:lnTo>
                      <a:pt x="327266" y="16675"/>
                    </a:lnTo>
                    <a:lnTo>
                      <a:pt x="294436" y="38989"/>
                    </a:lnTo>
                    <a:lnTo>
                      <a:pt x="271386" y="71958"/>
                    </a:lnTo>
                    <a:lnTo>
                      <a:pt x="262686" y="116547"/>
                    </a:lnTo>
                    <a:lnTo>
                      <a:pt x="269963" y="160388"/>
                    </a:lnTo>
                    <a:lnTo>
                      <a:pt x="322503" y="213969"/>
                    </a:lnTo>
                    <a:lnTo>
                      <a:pt x="364020" y="231660"/>
                    </a:lnTo>
                    <a:lnTo>
                      <a:pt x="416775" y="237058"/>
                    </a:lnTo>
                    <a:lnTo>
                      <a:pt x="449961" y="238074"/>
                    </a:lnTo>
                    <a:lnTo>
                      <a:pt x="483057" y="241820"/>
                    </a:lnTo>
                    <a:lnTo>
                      <a:pt x="444855" y="208724"/>
                    </a:lnTo>
                    <a:lnTo>
                      <a:pt x="397776" y="185242"/>
                    </a:lnTo>
                    <a:lnTo>
                      <a:pt x="372872" y="175260"/>
                    </a:lnTo>
                    <a:lnTo>
                      <a:pt x="351574" y="163995"/>
                    </a:lnTo>
                    <a:lnTo>
                      <a:pt x="336689" y="147726"/>
                    </a:lnTo>
                    <a:lnTo>
                      <a:pt x="331101" y="122758"/>
                    </a:lnTo>
                    <a:lnTo>
                      <a:pt x="337578" y="96367"/>
                    </a:lnTo>
                    <a:lnTo>
                      <a:pt x="354253" y="78498"/>
                    </a:lnTo>
                    <a:lnTo>
                      <a:pt x="377024" y="68364"/>
                    </a:lnTo>
                    <a:lnTo>
                      <a:pt x="401789" y="65151"/>
                    </a:lnTo>
                    <a:lnTo>
                      <a:pt x="431495" y="69761"/>
                    </a:lnTo>
                    <a:lnTo>
                      <a:pt x="452742" y="81661"/>
                    </a:lnTo>
                    <a:lnTo>
                      <a:pt x="468388" y="98018"/>
                    </a:lnTo>
                    <a:lnTo>
                      <a:pt x="481330" y="115989"/>
                    </a:lnTo>
                    <a:lnTo>
                      <a:pt x="505714" y="132384"/>
                    </a:lnTo>
                    <a:lnTo>
                      <a:pt x="529932" y="126377"/>
                    </a:lnTo>
                    <a:lnTo>
                      <a:pt x="543877" y="104876"/>
                    </a:lnTo>
                    <a:close/>
                  </a:path>
                  <a:path w="871854" h="675640">
                    <a:moveTo>
                      <a:pt x="554570" y="328714"/>
                    </a:moveTo>
                    <a:lnTo>
                      <a:pt x="550291" y="303441"/>
                    </a:lnTo>
                    <a:lnTo>
                      <a:pt x="538480" y="282575"/>
                    </a:lnTo>
                    <a:lnTo>
                      <a:pt x="520700" y="265925"/>
                    </a:lnTo>
                    <a:lnTo>
                      <a:pt x="498500" y="253314"/>
                    </a:lnTo>
                    <a:lnTo>
                      <a:pt x="507136" y="270560"/>
                    </a:lnTo>
                    <a:lnTo>
                      <a:pt x="510451" y="288290"/>
                    </a:lnTo>
                    <a:lnTo>
                      <a:pt x="488442" y="345541"/>
                    </a:lnTo>
                    <a:lnTo>
                      <a:pt x="441045" y="375729"/>
                    </a:lnTo>
                    <a:lnTo>
                      <a:pt x="410933" y="380212"/>
                    </a:lnTo>
                    <a:lnTo>
                      <a:pt x="375056" y="375297"/>
                    </a:lnTo>
                    <a:lnTo>
                      <a:pt x="350151" y="363093"/>
                    </a:lnTo>
                    <a:lnTo>
                      <a:pt x="335254" y="347421"/>
                    </a:lnTo>
                    <a:lnTo>
                      <a:pt x="329374" y="332092"/>
                    </a:lnTo>
                    <a:lnTo>
                      <a:pt x="316204" y="302247"/>
                    </a:lnTo>
                    <a:lnTo>
                      <a:pt x="293585" y="292963"/>
                    </a:lnTo>
                    <a:lnTo>
                      <a:pt x="272199" y="302818"/>
                    </a:lnTo>
                    <a:lnTo>
                      <a:pt x="262699" y="330403"/>
                    </a:lnTo>
                    <a:lnTo>
                      <a:pt x="271691" y="373532"/>
                    </a:lnTo>
                    <a:lnTo>
                      <a:pt x="295516" y="405434"/>
                    </a:lnTo>
                    <a:lnTo>
                      <a:pt x="329488" y="427050"/>
                    </a:lnTo>
                    <a:lnTo>
                      <a:pt x="368909" y="439331"/>
                    </a:lnTo>
                    <a:lnTo>
                      <a:pt x="409105" y="443217"/>
                    </a:lnTo>
                    <a:lnTo>
                      <a:pt x="460819" y="438404"/>
                    </a:lnTo>
                    <a:lnTo>
                      <a:pt x="501472" y="424218"/>
                    </a:lnTo>
                    <a:lnTo>
                      <a:pt x="530809" y="400977"/>
                    </a:lnTo>
                    <a:lnTo>
                      <a:pt x="548589" y="369023"/>
                    </a:lnTo>
                    <a:lnTo>
                      <a:pt x="554570" y="328714"/>
                    </a:lnTo>
                    <a:close/>
                  </a:path>
                  <a:path w="871854" h="675640">
                    <a:moveTo>
                      <a:pt x="563372" y="639902"/>
                    </a:moveTo>
                    <a:lnTo>
                      <a:pt x="563206" y="638644"/>
                    </a:lnTo>
                    <a:lnTo>
                      <a:pt x="563079" y="637692"/>
                    </a:lnTo>
                    <a:lnTo>
                      <a:pt x="563003" y="637095"/>
                    </a:lnTo>
                    <a:lnTo>
                      <a:pt x="562876" y="636155"/>
                    </a:lnTo>
                    <a:lnTo>
                      <a:pt x="560933" y="629069"/>
                    </a:lnTo>
                    <a:lnTo>
                      <a:pt x="559435" y="625678"/>
                    </a:lnTo>
                    <a:lnTo>
                      <a:pt x="557364" y="622465"/>
                    </a:lnTo>
                    <a:lnTo>
                      <a:pt x="555459" y="619506"/>
                    </a:lnTo>
                    <a:lnTo>
                      <a:pt x="552818" y="617181"/>
                    </a:lnTo>
                    <a:lnTo>
                      <a:pt x="552361" y="616940"/>
                    </a:lnTo>
                    <a:lnTo>
                      <a:pt x="552361" y="638644"/>
                    </a:lnTo>
                    <a:lnTo>
                      <a:pt x="552310" y="648919"/>
                    </a:lnTo>
                    <a:lnTo>
                      <a:pt x="539597" y="665175"/>
                    </a:lnTo>
                    <a:lnTo>
                      <a:pt x="533996" y="665175"/>
                    </a:lnTo>
                    <a:lnTo>
                      <a:pt x="521271" y="648728"/>
                    </a:lnTo>
                    <a:lnTo>
                      <a:pt x="521157" y="647738"/>
                    </a:lnTo>
                    <a:lnTo>
                      <a:pt x="533133" y="622465"/>
                    </a:lnTo>
                    <a:lnTo>
                      <a:pt x="539648" y="622465"/>
                    </a:lnTo>
                    <a:lnTo>
                      <a:pt x="552361" y="638644"/>
                    </a:lnTo>
                    <a:lnTo>
                      <a:pt x="552361" y="616940"/>
                    </a:lnTo>
                    <a:lnTo>
                      <a:pt x="549732" y="615543"/>
                    </a:lnTo>
                    <a:lnTo>
                      <a:pt x="545604" y="613435"/>
                    </a:lnTo>
                    <a:lnTo>
                      <a:pt x="541489" y="612521"/>
                    </a:lnTo>
                    <a:lnTo>
                      <a:pt x="533082" y="612521"/>
                    </a:lnTo>
                    <a:lnTo>
                      <a:pt x="510565" y="649947"/>
                    </a:lnTo>
                    <a:lnTo>
                      <a:pt x="511733" y="655789"/>
                    </a:lnTo>
                    <a:lnTo>
                      <a:pt x="533082" y="675119"/>
                    </a:lnTo>
                    <a:lnTo>
                      <a:pt x="541489" y="675119"/>
                    </a:lnTo>
                    <a:lnTo>
                      <a:pt x="545604" y="674204"/>
                    </a:lnTo>
                    <a:lnTo>
                      <a:pt x="552691" y="670585"/>
                    </a:lnTo>
                    <a:lnTo>
                      <a:pt x="555459" y="668134"/>
                    </a:lnTo>
                    <a:lnTo>
                      <a:pt x="557364" y="665175"/>
                    </a:lnTo>
                    <a:lnTo>
                      <a:pt x="559422" y="662000"/>
                    </a:lnTo>
                    <a:lnTo>
                      <a:pt x="560920" y="658634"/>
                    </a:lnTo>
                    <a:lnTo>
                      <a:pt x="562876" y="651484"/>
                    </a:lnTo>
                    <a:lnTo>
                      <a:pt x="563372" y="647738"/>
                    </a:lnTo>
                    <a:lnTo>
                      <a:pt x="563372" y="639902"/>
                    </a:lnTo>
                    <a:close/>
                  </a:path>
                  <a:path w="871854" h="675640">
                    <a:moveTo>
                      <a:pt x="584200" y="521855"/>
                    </a:moveTo>
                    <a:lnTo>
                      <a:pt x="539407" y="521855"/>
                    </a:lnTo>
                    <a:lnTo>
                      <a:pt x="539407" y="531799"/>
                    </a:lnTo>
                    <a:lnTo>
                      <a:pt x="556628" y="531799"/>
                    </a:lnTo>
                    <a:lnTo>
                      <a:pt x="556628" y="582383"/>
                    </a:lnTo>
                    <a:lnTo>
                      <a:pt x="566991" y="582383"/>
                    </a:lnTo>
                    <a:lnTo>
                      <a:pt x="566991" y="531799"/>
                    </a:lnTo>
                    <a:lnTo>
                      <a:pt x="584200" y="531799"/>
                    </a:lnTo>
                    <a:lnTo>
                      <a:pt x="584200" y="521855"/>
                    </a:lnTo>
                    <a:close/>
                  </a:path>
                  <a:path w="871854" h="675640">
                    <a:moveTo>
                      <a:pt x="622935" y="613549"/>
                    </a:moveTo>
                    <a:lnTo>
                      <a:pt x="612648" y="613549"/>
                    </a:lnTo>
                    <a:lnTo>
                      <a:pt x="612648" y="652665"/>
                    </a:lnTo>
                    <a:lnTo>
                      <a:pt x="612914" y="655751"/>
                    </a:lnTo>
                    <a:lnTo>
                      <a:pt x="610971" y="652030"/>
                    </a:lnTo>
                    <a:lnTo>
                      <a:pt x="585939" y="613549"/>
                    </a:lnTo>
                    <a:lnTo>
                      <a:pt x="575906" y="613549"/>
                    </a:lnTo>
                    <a:lnTo>
                      <a:pt x="575906" y="674077"/>
                    </a:lnTo>
                    <a:lnTo>
                      <a:pt x="586193" y="674077"/>
                    </a:lnTo>
                    <a:lnTo>
                      <a:pt x="586193" y="634250"/>
                    </a:lnTo>
                    <a:lnTo>
                      <a:pt x="585939" y="631367"/>
                    </a:lnTo>
                    <a:lnTo>
                      <a:pt x="587629" y="634644"/>
                    </a:lnTo>
                    <a:lnTo>
                      <a:pt x="613511" y="674077"/>
                    </a:lnTo>
                    <a:lnTo>
                      <a:pt x="622935" y="674077"/>
                    </a:lnTo>
                    <a:lnTo>
                      <a:pt x="622935" y="613549"/>
                    </a:lnTo>
                    <a:close/>
                  </a:path>
                  <a:path w="871854" h="675640">
                    <a:moveTo>
                      <a:pt x="641705" y="534911"/>
                    </a:moveTo>
                    <a:lnTo>
                      <a:pt x="640562" y="531710"/>
                    </a:lnTo>
                    <a:lnTo>
                      <a:pt x="640130" y="530504"/>
                    </a:lnTo>
                    <a:lnTo>
                      <a:pt x="633844" y="523582"/>
                    </a:lnTo>
                    <a:lnTo>
                      <a:pt x="630974" y="522605"/>
                    </a:lnTo>
                    <a:lnTo>
                      <a:pt x="630974" y="537845"/>
                    </a:lnTo>
                    <a:lnTo>
                      <a:pt x="630974" y="542759"/>
                    </a:lnTo>
                    <a:lnTo>
                      <a:pt x="630262" y="544791"/>
                    </a:lnTo>
                    <a:lnTo>
                      <a:pt x="627367" y="548030"/>
                    </a:lnTo>
                    <a:lnTo>
                      <a:pt x="625106" y="548830"/>
                    </a:lnTo>
                    <a:lnTo>
                      <a:pt x="605383" y="548830"/>
                    </a:lnTo>
                    <a:lnTo>
                      <a:pt x="605383" y="531710"/>
                    </a:lnTo>
                    <a:lnTo>
                      <a:pt x="625208" y="531710"/>
                    </a:lnTo>
                    <a:lnTo>
                      <a:pt x="627519" y="532536"/>
                    </a:lnTo>
                    <a:lnTo>
                      <a:pt x="630288" y="535813"/>
                    </a:lnTo>
                    <a:lnTo>
                      <a:pt x="630974" y="537845"/>
                    </a:lnTo>
                    <a:lnTo>
                      <a:pt x="630974" y="522605"/>
                    </a:lnTo>
                    <a:lnTo>
                      <a:pt x="628789" y="521855"/>
                    </a:lnTo>
                    <a:lnTo>
                      <a:pt x="595020" y="521855"/>
                    </a:lnTo>
                    <a:lnTo>
                      <a:pt x="595020" y="582383"/>
                    </a:lnTo>
                    <a:lnTo>
                      <a:pt x="605383" y="582383"/>
                    </a:lnTo>
                    <a:lnTo>
                      <a:pt x="605383" y="558685"/>
                    </a:lnTo>
                    <a:lnTo>
                      <a:pt x="618007" y="558685"/>
                    </a:lnTo>
                    <a:lnTo>
                      <a:pt x="629691" y="582383"/>
                    </a:lnTo>
                    <a:lnTo>
                      <a:pt x="641350" y="582383"/>
                    </a:lnTo>
                    <a:lnTo>
                      <a:pt x="629793" y="558685"/>
                    </a:lnTo>
                    <a:lnTo>
                      <a:pt x="629246" y="557568"/>
                    </a:lnTo>
                    <a:lnTo>
                      <a:pt x="633272" y="556361"/>
                    </a:lnTo>
                    <a:lnTo>
                      <a:pt x="636371" y="554101"/>
                    </a:lnTo>
                    <a:lnTo>
                      <a:pt x="639787" y="548830"/>
                    </a:lnTo>
                    <a:lnTo>
                      <a:pt x="640626" y="547535"/>
                    </a:lnTo>
                    <a:lnTo>
                      <a:pt x="641705" y="544017"/>
                    </a:lnTo>
                    <a:lnTo>
                      <a:pt x="641705" y="534911"/>
                    </a:lnTo>
                    <a:close/>
                  </a:path>
                  <a:path w="871854" h="675640">
                    <a:moveTo>
                      <a:pt x="704735" y="548195"/>
                    </a:moveTo>
                    <a:lnTo>
                      <a:pt x="704570" y="546950"/>
                    </a:lnTo>
                    <a:lnTo>
                      <a:pt x="704443" y="545998"/>
                    </a:lnTo>
                    <a:lnTo>
                      <a:pt x="704367" y="545401"/>
                    </a:lnTo>
                    <a:lnTo>
                      <a:pt x="693712" y="525233"/>
                    </a:lnTo>
                    <a:lnTo>
                      <a:pt x="693712" y="546950"/>
                    </a:lnTo>
                    <a:lnTo>
                      <a:pt x="693674" y="557225"/>
                    </a:lnTo>
                    <a:lnTo>
                      <a:pt x="680948" y="573468"/>
                    </a:lnTo>
                    <a:lnTo>
                      <a:pt x="675360" y="573468"/>
                    </a:lnTo>
                    <a:lnTo>
                      <a:pt x="662635" y="557034"/>
                    </a:lnTo>
                    <a:lnTo>
                      <a:pt x="662520" y="556031"/>
                    </a:lnTo>
                    <a:lnTo>
                      <a:pt x="674497" y="530758"/>
                    </a:lnTo>
                    <a:lnTo>
                      <a:pt x="681012" y="530758"/>
                    </a:lnTo>
                    <a:lnTo>
                      <a:pt x="693712" y="546950"/>
                    </a:lnTo>
                    <a:lnTo>
                      <a:pt x="693712" y="525233"/>
                    </a:lnTo>
                    <a:lnTo>
                      <a:pt x="691108" y="523849"/>
                    </a:lnTo>
                    <a:lnTo>
                      <a:pt x="686968" y="521728"/>
                    </a:lnTo>
                    <a:lnTo>
                      <a:pt x="682853" y="520827"/>
                    </a:lnTo>
                    <a:lnTo>
                      <a:pt x="674446" y="520827"/>
                    </a:lnTo>
                    <a:lnTo>
                      <a:pt x="653173" y="539902"/>
                    </a:lnTo>
                    <a:lnTo>
                      <a:pt x="653072" y="540169"/>
                    </a:lnTo>
                    <a:lnTo>
                      <a:pt x="652043" y="545401"/>
                    </a:lnTo>
                    <a:lnTo>
                      <a:pt x="651929" y="558241"/>
                    </a:lnTo>
                    <a:lnTo>
                      <a:pt x="653084" y="564095"/>
                    </a:lnTo>
                    <a:lnTo>
                      <a:pt x="674446" y="583412"/>
                    </a:lnTo>
                    <a:lnTo>
                      <a:pt x="682853" y="583412"/>
                    </a:lnTo>
                    <a:lnTo>
                      <a:pt x="686968" y="582498"/>
                    </a:lnTo>
                    <a:lnTo>
                      <a:pt x="694055" y="578878"/>
                    </a:lnTo>
                    <a:lnTo>
                      <a:pt x="696823" y="576427"/>
                    </a:lnTo>
                    <a:lnTo>
                      <a:pt x="698728" y="573468"/>
                    </a:lnTo>
                    <a:lnTo>
                      <a:pt x="700786" y="570306"/>
                    </a:lnTo>
                    <a:lnTo>
                      <a:pt x="702284" y="566928"/>
                    </a:lnTo>
                    <a:lnTo>
                      <a:pt x="704240" y="559790"/>
                    </a:lnTo>
                    <a:lnTo>
                      <a:pt x="704735" y="556031"/>
                    </a:lnTo>
                    <a:lnTo>
                      <a:pt x="704735" y="548195"/>
                    </a:lnTo>
                    <a:close/>
                  </a:path>
                  <a:path w="871854" h="675640">
                    <a:moveTo>
                      <a:pt x="766978" y="582383"/>
                    </a:moveTo>
                    <a:lnTo>
                      <a:pt x="745540" y="543293"/>
                    </a:lnTo>
                    <a:lnTo>
                      <a:pt x="762838" y="521855"/>
                    </a:lnTo>
                    <a:lnTo>
                      <a:pt x="750722" y="521855"/>
                    </a:lnTo>
                    <a:lnTo>
                      <a:pt x="727646" y="550913"/>
                    </a:lnTo>
                    <a:lnTo>
                      <a:pt x="727646" y="521855"/>
                    </a:lnTo>
                    <a:lnTo>
                      <a:pt x="717270" y="521855"/>
                    </a:lnTo>
                    <a:lnTo>
                      <a:pt x="717270" y="582383"/>
                    </a:lnTo>
                    <a:lnTo>
                      <a:pt x="727646" y="582383"/>
                    </a:lnTo>
                    <a:lnTo>
                      <a:pt x="727646" y="565429"/>
                    </a:lnTo>
                    <a:lnTo>
                      <a:pt x="738619" y="552030"/>
                    </a:lnTo>
                    <a:lnTo>
                      <a:pt x="754875" y="582383"/>
                    </a:lnTo>
                    <a:lnTo>
                      <a:pt x="766978" y="582383"/>
                    </a:lnTo>
                    <a:close/>
                  </a:path>
                  <a:path w="871854" h="675640">
                    <a:moveTo>
                      <a:pt x="818692" y="572617"/>
                    </a:moveTo>
                    <a:lnTo>
                      <a:pt x="787730" y="572617"/>
                    </a:lnTo>
                    <a:lnTo>
                      <a:pt x="787730" y="556006"/>
                    </a:lnTo>
                    <a:lnTo>
                      <a:pt x="805624" y="556006"/>
                    </a:lnTo>
                    <a:lnTo>
                      <a:pt x="805624" y="546239"/>
                    </a:lnTo>
                    <a:lnTo>
                      <a:pt x="787730" y="546239"/>
                    </a:lnTo>
                    <a:lnTo>
                      <a:pt x="787730" y="531634"/>
                    </a:lnTo>
                    <a:lnTo>
                      <a:pt x="816787" y="531634"/>
                    </a:lnTo>
                    <a:lnTo>
                      <a:pt x="816787" y="521855"/>
                    </a:lnTo>
                    <a:lnTo>
                      <a:pt x="777354" y="521855"/>
                    </a:lnTo>
                    <a:lnTo>
                      <a:pt x="777354" y="582383"/>
                    </a:lnTo>
                    <a:lnTo>
                      <a:pt x="818692" y="582383"/>
                    </a:lnTo>
                    <a:lnTo>
                      <a:pt x="818692" y="572617"/>
                    </a:lnTo>
                    <a:close/>
                  </a:path>
                  <a:path w="871854" h="675640">
                    <a:moveTo>
                      <a:pt x="833285" y="366839"/>
                    </a:moveTo>
                    <a:lnTo>
                      <a:pt x="784707" y="402348"/>
                    </a:lnTo>
                    <a:lnTo>
                      <a:pt x="739076" y="409524"/>
                    </a:lnTo>
                    <a:lnTo>
                      <a:pt x="700900" y="396443"/>
                    </a:lnTo>
                    <a:lnTo>
                      <a:pt x="674700" y="371157"/>
                    </a:lnTo>
                    <a:lnTo>
                      <a:pt x="664959" y="341769"/>
                    </a:lnTo>
                    <a:lnTo>
                      <a:pt x="664959" y="112839"/>
                    </a:lnTo>
                    <a:lnTo>
                      <a:pt x="654850" y="90754"/>
                    </a:lnTo>
                    <a:lnTo>
                      <a:pt x="632625" y="83464"/>
                    </a:lnTo>
                    <a:lnTo>
                      <a:pt x="610400" y="90639"/>
                    </a:lnTo>
                    <a:lnTo>
                      <a:pt x="600290" y="111912"/>
                    </a:lnTo>
                    <a:lnTo>
                      <a:pt x="600290" y="332943"/>
                    </a:lnTo>
                    <a:lnTo>
                      <a:pt x="610031" y="387921"/>
                    </a:lnTo>
                    <a:lnTo>
                      <a:pt x="636930" y="421995"/>
                    </a:lnTo>
                    <a:lnTo>
                      <a:pt x="677583" y="439381"/>
                    </a:lnTo>
                    <a:lnTo>
                      <a:pt x="728548" y="444233"/>
                    </a:lnTo>
                    <a:lnTo>
                      <a:pt x="768654" y="438835"/>
                    </a:lnTo>
                    <a:lnTo>
                      <a:pt x="802017" y="423392"/>
                    </a:lnTo>
                    <a:lnTo>
                      <a:pt x="824826" y="399021"/>
                    </a:lnTo>
                    <a:lnTo>
                      <a:pt x="833285" y="366839"/>
                    </a:lnTo>
                    <a:close/>
                  </a:path>
                  <a:path w="871854" h="675640">
                    <a:moveTo>
                      <a:pt x="871664" y="111379"/>
                    </a:moveTo>
                    <a:lnTo>
                      <a:pt x="861923" y="56413"/>
                    </a:lnTo>
                    <a:lnTo>
                      <a:pt x="835025" y="22339"/>
                    </a:lnTo>
                    <a:lnTo>
                      <a:pt x="794372" y="4965"/>
                    </a:lnTo>
                    <a:lnTo>
                      <a:pt x="743419" y="114"/>
                    </a:lnTo>
                    <a:lnTo>
                      <a:pt x="703300" y="5499"/>
                    </a:lnTo>
                    <a:lnTo>
                      <a:pt x="669937" y="20942"/>
                    </a:lnTo>
                    <a:lnTo>
                      <a:pt x="647128" y="45313"/>
                    </a:lnTo>
                    <a:lnTo>
                      <a:pt x="638683" y="77482"/>
                    </a:lnTo>
                    <a:lnTo>
                      <a:pt x="687247" y="41973"/>
                    </a:lnTo>
                    <a:lnTo>
                      <a:pt x="732878" y="34798"/>
                    </a:lnTo>
                    <a:lnTo>
                      <a:pt x="771042" y="47891"/>
                    </a:lnTo>
                    <a:lnTo>
                      <a:pt x="797255" y="73177"/>
                    </a:lnTo>
                    <a:lnTo>
                      <a:pt x="806996" y="102565"/>
                    </a:lnTo>
                    <a:lnTo>
                      <a:pt x="806996" y="331495"/>
                    </a:lnTo>
                    <a:lnTo>
                      <a:pt x="817092" y="353580"/>
                    </a:lnTo>
                    <a:lnTo>
                      <a:pt x="839330" y="360857"/>
                    </a:lnTo>
                    <a:lnTo>
                      <a:pt x="861555" y="353695"/>
                    </a:lnTo>
                    <a:lnTo>
                      <a:pt x="871664" y="332422"/>
                    </a:lnTo>
                    <a:lnTo>
                      <a:pt x="871664" y="111379"/>
                    </a:lnTo>
                    <a:close/>
                  </a:path>
                </a:pathLst>
              </a:custGeom>
              <a:solidFill>
                <a:srgbClr val="FFFFFF"/>
              </a:solidFill>
            </p:spPr>
            <p:txBody>
              <a:bodyPr wrap="square" lIns="0" tIns="0" rIns="0" bIns="0" rtlCol="0"/>
              <a:lstStyle/>
              <a:p>
                <a:endParaRPr sz="1050" b="1" dirty="0">
                  <a:latin typeface="Calibri" panose="020F0502020204030204" pitchFamily="34" charset="0"/>
                </a:endParaRPr>
              </a:p>
            </p:txBody>
          </p:sp>
          <p:pic>
            <p:nvPicPr>
              <p:cNvPr id="196" name="object 31">
                <a:extLst>
                  <a:ext uri="{FF2B5EF4-FFF2-40B4-BE49-F238E27FC236}">
                    <a16:creationId xmlns:a16="http://schemas.microsoft.com/office/drawing/2014/main" id="{D4502F57-82CE-84B4-28A4-4162E0F97B02}"/>
                  </a:ext>
                </a:extLst>
              </p:cNvPr>
              <p:cNvPicPr/>
              <p:nvPr/>
            </p:nvPicPr>
            <p:blipFill>
              <a:blip r:embed="rId6" cstate="print"/>
              <a:stretch>
                <a:fillRect/>
              </a:stretch>
            </p:blipFill>
            <p:spPr>
              <a:xfrm>
                <a:off x="8983759" y="13643076"/>
                <a:ext cx="123890" cy="239488"/>
              </a:xfrm>
              <a:prstGeom prst="rect">
                <a:avLst/>
              </a:prstGeom>
            </p:spPr>
          </p:pic>
          <p:pic>
            <p:nvPicPr>
              <p:cNvPr id="197" name="object 32">
                <a:extLst>
                  <a:ext uri="{FF2B5EF4-FFF2-40B4-BE49-F238E27FC236}">
                    <a16:creationId xmlns:a16="http://schemas.microsoft.com/office/drawing/2014/main" id="{059985D9-0736-2C7B-DFD4-FC04A84C137F}"/>
                  </a:ext>
                </a:extLst>
              </p:cNvPr>
              <p:cNvPicPr/>
              <p:nvPr/>
            </p:nvPicPr>
            <p:blipFill>
              <a:blip r:embed="rId7" cstate="print"/>
              <a:stretch>
                <a:fillRect/>
              </a:stretch>
            </p:blipFill>
            <p:spPr>
              <a:xfrm>
                <a:off x="9030100" y="13459697"/>
                <a:ext cx="138314" cy="136436"/>
              </a:xfrm>
              <a:prstGeom prst="rect">
                <a:avLst/>
              </a:prstGeom>
            </p:spPr>
          </p:pic>
          <p:sp>
            <p:nvSpPr>
              <p:cNvPr id="198" name="object 33">
                <a:extLst>
                  <a:ext uri="{FF2B5EF4-FFF2-40B4-BE49-F238E27FC236}">
                    <a16:creationId xmlns:a16="http://schemas.microsoft.com/office/drawing/2014/main" id="{0CDB3474-826A-016C-3BFC-728275494BF4}"/>
                  </a:ext>
                </a:extLst>
              </p:cNvPr>
              <p:cNvSpPr/>
              <p:nvPr/>
            </p:nvSpPr>
            <p:spPr>
              <a:xfrm>
                <a:off x="8555914" y="13486218"/>
                <a:ext cx="422275" cy="265430"/>
              </a:xfrm>
              <a:custGeom>
                <a:avLst/>
                <a:gdLst/>
                <a:ahLst/>
                <a:cxnLst/>
                <a:rect l="l" t="t" r="r" b="b"/>
                <a:pathLst>
                  <a:path w="422275" h="265430">
                    <a:moveTo>
                      <a:pt x="3619" y="151130"/>
                    </a:moveTo>
                    <a:lnTo>
                      <a:pt x="3009" y="150266"/>
                    </a:lnTo>
                    <a:lnTo>
                      <a:pt x="1193" y="149948"/>
                    </a:lnTo>
                    <a:lnTo>
                      <a:pt x="317" y="150558"/>
                    </a:lnTo>
                    <a:lnTo>
                      <a:pt x="152" y="151460"/>
                    </a:lnTo>
                    <a:lnTo>
                      <a:pt x="0" y="152374"/>
                    </a:lnTo>
                    <a:lnTo>
                      <a:pt x="609" y="153238"/>
                    </a:lnTo>
                    <a:lnTo>
                      <a:pt x="1524" y="153403"/>
                    </a:lnTo>
                    <a:lnTo>
                      <a:pt x="2425" y="153555"/>
                    </a:lnTo>
                    <a:lnTo>
                      <a:pt x="3289" y="152946"/>
                    </a:lnTo>
                    <a:lnTo>
                      <a:pt x="3619" y="151130"/>
                    </a:lnTo>
                    <a:close/>
                  </a:path>
                  <a:path w="422275" h="265430">
                    <a:moveTo>
                      <a:pt x="3860" y="161251"/>
                    </a:moveTo>
                    <a:lnTo>
                      <a:pt x="3111" y="160502"/>
                    </a:lnTo>
                    <a:lnTo>
                      <a:pt x="1257" y="160502"/>
                    </a:lnTo>
                    <a:lnTo>
                      <a:pt x="520" y="161251"/>
                    </a:lnTo>
                    <a:lnTo>
                      <a:pt x="520" y="163106"/>
                    </a:lnTo>
                    <a:lnTo>
                      <a:pt x="1257" y="163855"/>
                    </a:lnTo>
                    <a:lnTo>
                      <a:pt x="3111" y="163855"/>
                    </a:lnTo>
                    <a:lnTo>
                      <a:pt x="3860" y="163106"/>
                    </a:lnTo>
                    <a:lnTo>
                      <a:pt x="3860" y="162179"/>
                    </a:lnTo>
                    <a:lnTo>
                      <a:pt x="3860" y="161251"/>
                    </a:lnTo>
                    <a:close/>
                  </a:path>
                  <a:path w="422275" h="265430">
                    <a:moveTo>
                      <a:pt x="4305" y="174332"/>
                    </a:moveTo>
                    <a:lnTo>
                      <a:pt x="3987" y="172516"/>
                    </a:lnTo>
                    <a:lnTo>
                      <a:pt x="3111" y="171907"/>
                    </a:lnTo>
                    <a:lnTo>
                      <a:pt x="1295" y="172237"/>
                    </a:lnTo>
                    <a:lnTo>
                      <a:pt x="685" y="173101"/>
                    </a:lnTo>
                    <a:lnTo>
                      <a:pt x="1016" y="174917"/>
                    </a:lnTo>
                    <a:lnTo>
                      <a:pt x="1879" y="175526"/>
                    </a:lnTo>
                    <a:lnTo>
                      <a:pt x="2781" y="175361"/>
                    </a:lnTo>
                    <a:lnTo>
                      <a:pt x="3695" y="175209"/>
                    </a:lnTo>
                    <a:lnTo>
                      <a:pt x="4305" y="174332"/>
                    </a:lnTo>
                    <a:close/>
                  </a:path>
                  <a:path w="422275" h="265430">
                    <a:moveTo>
                      <a:pt x="6121" y="140068"/>
                    </a:moveTo>
                    <a:lnTo>
                      <a:pt x="5676" y="139115"/>
                    </a:lnTo>
                    <a:lnTo>
                      <a:pt x="3949" y="138480"/>
                    </a:lnTo>
                    <a:lnTo>
                      <a:pt x="2984" y="138938"/>
                    </a:lnTo>
                    <a:lnTo>
                      <a:pt x="2654" y="139801"/>
                    </a:lnTo>
                    <a:lnTo>
                      <a:pt x="2349" y="140677"/>
                    </a:lnTo>
                    <a:lnTo>
                      <a:pt x="2794" y="141630"/>
                    </a:lnTo>
                    <a:lnTo>
                      <a:pt x="3670" y="141947"/>
                    </a:lnTo>
                    <a:lnTo>
                      <a:pt x="4533" y="142265"/>
                    </a:lnTo>
                    <a:lnTo>
                      <a:pt x="5499" y="141808"/>
                    </a:lnTo>
                    <a:lnTo>
                      <a:pt x="6121" y="140068"/>
                    </a:lnTo>
                    <a:close/>
                  </a:path>
                  <a:path w="422275" h="265430">
                    <a:moveTo>
                      <a:pt x="6438" y="185064"/>
                    </a:moveTo>
                    <a:lnTo>
                      <a:pt x="5803" y="183324"/>
                    </a:lnTo>
                    <a:lnTo>
                      <a:pt x="4851" y="182880"/>
                    </a:lnTo>
                    <a:lnTo>
                      <a:pt x="3111" y="183515"/>
                    </a:lnTo>
                    <a:lnTo>
                      <a:pt x="2667" y="184467"/>
                    </a:lnTo>
                    <a:lnTo>
                      <a:pt x="2971" y="185331"/>
                    </a:lnTo>
                    <a:lnTo>
                      <a:pt x="3289" y="186207"/>
                    </a:lnTo>
                    <a:lnTo>
                      <a:pt x="4254" y="186651"/>
                    </a:lnTo>
                    <a:lnTo>
                      <a:pt x="5130" y="186334"/>
                    </a:lnTo>
                    <a:lnTo>
                      <a:pt x="5994" y="186016"/>
                    </a:lnTo>
                    <a:lnTo>
                      <a:pt x="6438" y="185064"/>
                    </a:lnTo>
                    <a:close/>
                  </a:path>
                  <a:path w="422275" h="265430">
                    <a:moveTo>
                      <a:pt x="9944" y="152069"/>
                    </a:moveTo>
                    <a:lnTo>
                      <a:pt x="9232" y="151053"/>
                    </a:lnTo>
                    <a:lnTo>
                      <a:pt x="7086" y="150685"/>
                    </a:lnTo>
                    <a:lnTo>
                      <a:pt x="6070" y="151396"/>
                    </a:lnTo>
                    <a:lnTo>
                      <a:pt x="5689" y="153543"/>
                    </a:lnTo>
                    <a:lnTo>
                      <a:pt x="6400" y="154559"/>
                    </a:lnTo>
                    <a:lnTo>
                      <a:pt x="7480" y="154749"/>
                    </a:lnTo>
                    <a:lnTo>
                      <a:pt x="8547" y="154927"/>
                    </a:lnTo>
                    <a:lnTo>
                      <a:pt x="9563" y="154216"/>
                    </a:lnTo>
                    <a:lnTo>
                      <a:pt x="9944" y="152069"/>
                    </a:lnTo>
                    <a:close/>
                  </a:path>
                  <a:path w="422275" h="265430">
                    <a:moveTo>
                      <a:pt x="10248" y="161086"/>
                    </a:moveTo>
                    <a:lnTo>
                      <a:pt x="9372" y="160210"/>
                    </a:lnTo>
                    <a:lnTo>
                      <a:pt x="7200" y="160210"/>
                    </a:lnTo>
                    <a:lnTo>
                      <a:pt x="6311" y="161086"/>
                    </a:lnTo>
                    <a:lnTo>
                      <a:pt x="6311" y="163271"/>
                    </a:lnTo>
                    <a:lnTo>
                      <a:pt x="7200" y="164147"/>
                    </a:lnTo>
                    <a:lnTo>
                      <a:pt x="9372" y="164147"/>
                    </a:lnTo>
                    <a:lnTo>
                      <a:pt x="10248" y="163258"/>
                    </a:lnTo>
                    <a:lnTo>
                      <a:pt x="10248" y="162179"/>
                    </a:lnTo>
                    <a:lnTo>
                      <a:pt x="10248" y="161086"/>
                    </a:lnTo>
                    <a:close/>
                  </a:path>
                  <a:path w="422275" h="265430">
                    <a:moveTo>
                      <a:pt x="10629" y="173393"/>
                    </a:moveTo>
                    <a:lnTo>
                      <a:pt x="10248" y="171246"/>
                    </a:lnTo>
                    <a:lnTo>
                      <a:pt x="9232" y="170535"/>
                    </a:lnTo>
                    <a:lnTo>
                      <a:pt x="7086" y="170916"/>
                    </a:lnTo>
                    <a:lnTo>
                      <a:pt x="6375" y="171932"/>
                    </a:lnTo>
                    <a:lnTo>
                      <a:pt x="6756" y="174078"/>
                    </a:lnTo>
                    <a:lnTo>
                      <a:pt x="7772" y="174790"/>
                    </a:lnTo>
                    <a:lnTo>
                      <a:pt x="8839" y="174599"/>
                    </a:lnTo>
                    <a:lnTo>
                      <a:pt x="9918" y="174409"/>
                    </a:lnTo>
                    <a:lnTo>
                      <a:pt x="10629" y="173393"/>
                    </a:lnTo>
                    <a:close/>
                  </a:path>
                  <a:path w="422275" h="265430">
                    <a:moveTo>
                      <a:pt x="11061" y="129108"/>
                    </a:moveTo>
                    <a:lnTo>
                      <a:pt x="10795" y="128079"/>
                    </a:lnTo>
                    <a:lnTo>
                      <a:pt x="9194" y="127165"/>
                    </a:lnTo>
                    <a:lnTo>
                      <a:pt x="8166" y="127431"/>
                    </a:lnTo>
                    <a:lnTo>
                      <a:pt x="7708" y="128219"/>
                    </a:lnTo>
                    <a:lnTo>
                      <a:pt x="7251" y="129032"/>
                    </a:lnTo>
                    <a:lnTo>
                      <a:pt x="7518" y="130048"/>
                    </a:lnTo>
                    <a:lnTo>
                      <a:pt x="8318" y="130517"/>
                    </a:lnTo>
                    <a:lnTo>
                      <a:pt x="9118" y="130975"/>
                    </a:lnTo>
                    <a:lnTo>
                      <a:pt x="10147" y="130708"/>
                    </a:lnTo>
                    <a:lnTo>
                      <a:pt x="11061" y="129108"/>
                    </a:lnTo>
                    <a:close/>
                  </a:path>
                  <a:path w="422275" h="265430">
                    <a:moveTo>
                      <a:pt x="12115" y="194449"/>
                    </a:moveTo>
                    <a:lnTo>
                      <a:pt x="11188" y="192849"/>
                    </a:lnTo>
                    <a:lnTo>
                      <a:pt x="10160" y="192570"/>
                    </a:lnTo>
                    <a:lnTo>
                      <a:pt x="9372" y="193027"/>
                    </a:lnTo>
                    <a:lnTo>
                      <a:pt x="8559" y="193497"/>
                    </a:lnTo>
                    <a:lnTo>
                      <a:pt x="8293" y="194513"/>
                    </a:lnTo>
                    <a:lnTo>
                      <a:pt x="8750" y="195326"/>
                    </a:lnTo>
                    <a:lnTo>
                      <a:pt x="9207" y="196113"/>
                    </a:lnTo>
                    <a:lnTo>
                      <a:pt x="10236" y="196392"/>
                    </a:lnTo>
                    <a:lnTo>
                      <a:pt x="11036" y="195922"/>
                    </a:lnTo>
                    <a:lnTo>
                      <a:pt x="11836" y="195465"/>
                    </a:lnTo>
                    <a:lnTo>
                      <a:pt x="12115" y="194449"/>
                    </a:lnTo>
                    <a:close/>
                  </a:path>
                  <a:path w="422275" h="265430">
                    <a:moveTo>
                      <a:pt x="12192" y="142100"/>
                    </a:moveTo>
                    <a:lnTo>
                      <a:pt x="11671" y="140970"/>
                    </a:lnTo>
                    <a:lnTo>
                      <a:pt x="9626" y="140233"/>
                    </a:lnTo>
                    <a:lnTo>
                      <a:pt x="8483" y="140766"/>
                    </a:lnTo>
                    <a:lnTo>
                      <a:pt x="8115" y="141782"/>
                    </a:lnTo>
                    <a:lnTo>
                      <a:pt x="7747" y="142798"/>
                    </a:lnTo>
                    <a:lnTo>
                      <a:pt x="8280" y="143941"/>
                    </a:lnTo>
                    <a:lnTo>
                      <a:pt x="10312" y="144678"/>
                    </a:lnTo>
                    <a:lnTo>
                      <a:pt x="11442" y="144145"/>
                    </a:lnTo>
                    <a:lnTo>
                      <a:pt x="12192" y="142100"/>
                    </a:lnTo>
                    <a:close/>
                  </a:path>
                  <a:path w="422275" h="265430">
                    <a:moveTo>
                      <a:pt x="12496" y="183019"/>
                    </a:moveTo>
                    <a:lnTo>
                      <a:pt x="11760" y="180987"/>
                    </a:lnTo>
                    <a:lnTo>
                      <a:pt x="10629" y="180454"/>
                    </a:lnTo>
                    <a:lnTo>
                      <a:pt x="9613" y="180835"/>
                    </a:lnTo>
                    <a:lnTo>
                      <a:pt x="8585" y="181190"/>
                    </a:lnTo>
                    <a:lnTo>
                      <a:pt x="8051" y="182333"/>
                    </a:lnTo>
                    <a:lnTo>
                      <a:pt x="8801" y="184378"/>
                    </a:lnTo>
                    <a:lnTo>
                      <a:pt x="9931" y="184899"/>
                    </a:lnTo>
                    <a:lnTo>
                      <a:pt x="11976" y="184162"/>
                    </a:lnTo>
                    <a:lnTo>
                      <a:pt x="12496" y="183019"/>
                    </a:lnTo>
                    <a:close/>
                  </a:path>
                  <a:path w="422275" h="265430">
                    <a:moveTo>
                      <a:pt x="16687" y="132156"/>
                    </a:moveTo>
                    <a:lnTo>
                      <a:pt x="16357" y="130949"/>
                    </a:lnTo>
                    <a:lnTo>
                      <a:pt x="15417" y="130416"/>
                    </a:lnTo>
                    <a:lnTo>
                      <a:pt x="14478" y="129870"/>
                    </a:lnTo>
                    <a:lnTo>
                      <a:pt x="13284" y="130187"/>
                    </a:lnTo>
                    <a:lnTo>
                      <a:pt x="12204" y="132067"/>
                    </a:lnTo>
                    <a:lnTo>
                      <a:pt x="12509" y="133273"/>
                    </a:lnTo>
                    <a:lnTo>
                      <a:pt x="13449" y="133819"/>
                    </a:lnTo>
                    <a:lnTo>
                      <a:pt x="14389" y="134366"/>
                    </a:lnTo>
                    <a:lnTo>
                      <a:pt x="15595" y="134035"/>
                    </a:lnTo>
                    <a:lnTo>
                      <a:pt x="16687" y="132156"/>
                    </a:lnTo>
                    <a:close/>
                  </a:path>
                  <a:path w="422275" h="265430">
                    <a:moveTo>
                      <a:pt x="17348" y="153187"/>
                    </a:moveTo>
                    <a:lnTo>
                      <a:pt x="16497" y="151980"/>
                    </a:lnTo>
                    <a:lnTo>
                      <a:pt x="13982" y="151549"/>
                    </a:lnTo>
                    <a:lnTo>
                      <a:pt x="12788" y="152387"/>
                    </a:lnTo>
                    <a:lnTo>
                      <a:pt x="12331" y="154901"/>
                    </a:lnTo>
                    <a:lnTo>
                      <a:pt x="13169" y="156095"/>
                    </a:lnTo>
                    <a:lnTo>
                      <a:pt x="15697" y="156540"/>
                    </a:lnTo>
                    <a:lnTo>
                      <a:pt x="16903" y="155702"/>
                    </a:lnTo>
                    <a:lnTo>
                      <a:pt x="17119" y="154444"/>
                    </a:lnTo>
                    <a:lnTo>
                      <a:pt x="17348" y="153187"/>
                    </a:lnTo>
                    <a:close/>
                  </a:path>
                  <a:path w="422275" h="265430">
                    <a:moveTo>
                      <a:pt x="17729" y="191389"/>
                    </a:moveTo>
                    <a:lnTo>
                      <a:pt x="16637" y="189509"/>
                    </a:lnTo>
                    <a:lnTo>
                      <a:pt x="15443" y="189179"/>
                    </a:lnTo>
                    <a:lnTo>
                      <a:pt x="13550" y="190271"/>
                    </a:lnTo>
                    <a:lnTo>
                      <a:pt x="13246" y="191477"/>
                    </a:lnTo>
                    <a:lnTo>
                      <a:pt x="13792" y="192417"/>
                    </a:lnTo>
                    <a:lnTo>
                      <a:pt x="14325" y="193357"/>
                    </a:lnTo>
                    <a:lnTo>
                      <a:pt x="15532" y="193687"/>
                    </a:lnTo>
                    <a:lnTo>
                      <a:pt x="16471" y="193141"/>
                    </a:lnTo>
                    <a:lnTo>
                      <a:pt x="17411" y="192595"/>
                    </a:lnTo>
                    <a:lnTo>
                      <a:pt x="17729" y="191389"/>
                    </a:lnTo>
                    <a:close/>
                  </a:path>
                  <a:path w="422275" h="265430">
                    <a:moveTo>
                      <a:pt x="17729" y="160896"/>
                    </a:moveTo>
                    <a:lnTo>
                      <a:pt x="16687" y="159867"/>
                    </a:lnTo>
                    <a:lnTo>
                      <a:pt x="14135" y="159867"/>
                    </a:lnTo>
                    <a:lnTo>
                      <a:pt x="13106" y="160909"/>
                    </a:lnTo>
                    <a:lnTo>
                      <a:pt x="13106" y="163449"/>
                    </a:lnTo>
                    <a:lnTo>
                      <a:pt x="14135" y="164490"/>
                    </a:lnTo>
                    <a:lnTo>
                      <a:pt x="15417" y="164490"/>
                    </a:lnTo>
                    <a:lnTo>
                      <a:pt x="16687" y="164490"/>
                    </a:lnTo>
                    <a:lnTo>
                      <a:pt x="17729" y="163449"/>
                    </a:lnTo>
                    <a:lnTo>
                      <a:pt x="17729" y="160896"/>
                    </a:lnTo>
                    <a:close/>
                  </a:path>
                  <a:path w="422275" h="265430">
                    <a:moveTo>
                      <a:pt x="17894" y="120357"/>
                    </a:moveTo>
                    <a:lnTo>
                      <a:pt x="17805" y="119303"/>
                    </a:lnTo>
                    <a:lnTo>
                      <a:pt x="16383" y="118122"/>
                    </a:lnTo>
                    <a:lnTo>
                      <a:pt x="15328" y="118211"/>
                    </a:lnTo>
                    <a:lnTo>
                      <a:pt x="14744" y="118922"/>
                    </a:lnTo>
                    <a:lnTo>
                      <a:pt x="14135" y="119634"/>
                    </a:lnTo>
                    <a:lnTo>
                      <a:pt x="14236" y="120688"/>
                    </a:lnTo>
                    <a:lnTo>
                      <a:pt x="15659" y="121869"/>
                    </a:lnTo>
                    <a:lnTo>
                      <a:pt x="16700" y="121767"/>
                    </a:lnTo>
                    <a:lnTo>
                      <a:pt x="17297" y="121069"/>
                    </a:lnTo>
                    <a:lnTo>
                      <a:pt x="17894" y="120357"/>
                    </a:lnTo>
                    <a:close/>
                  </a:path>
                  <a:path w="422275" h="265430">
                    <a:moveTo>
                      <a:pt x="18021" y="172275"/>
                    </a:moveTo>
                    <a:lnTo>
                      <a:pt x="17576" y="169760"/>
                    </a:lnTo>
                    <a:lnTo>
                      <a:pt x="16383" y="168910"/>
                    </a:lnTo>
                    <a:lnTo>
                      <a:pt x="15125" y="169138"/>
                    </a:lnTo>
                    <a:lnTo>
                      <a:pt x="13868" y="169354"/>
                    </a:lnTo>
                    <a:lnTo>
                      <a:pt x="13030" y="170561"/>
                    </a:lnTo>
                    <a:lnTo>
                      <a:pt x="13246" y="171818"/>
                    </a:lnTo>
                    <a:lnTo>
                      <a:pt x="13474" y="173075"/>
                    </a:lnTo>
                    <a:lnTo>
                      <a:pt x="14668" y="173913"/>
                    </a:lnTo>
                    <a:lnTo>
                      <a:pt x="15925" y="173697"/>
                    </a:lnTo>
                    <a:lnTo>
                      <a:pt x="17183" y="173482"/>
                    </a:lnTo>
                    <a:lnTo>
                      <a:pt x="18021" y="172275"/>
                    </a:lnTo>
                    <a:close/>
                  </a:path>
                  <a:path w="422275" h="265430">
                    <a:moveTo>
                      <a:pt x="19088" y="203288"/>
                    </a:moveTo>
                    <a:lnTo>
                      <a:pt x="17907" y="201879"/>
                    </a:lnTo>
                    <a:lnTo>
                      <a:pt x="16852" y="201790"/>
                    </a:lnTo>
                    <a:lnTo>
                      <a:pt x="16141" y="202374"/>
                    </a:lnTo>
                    <a:lnTo>
                      <a:pt x="15430" y="202984"/>
                    </a:lnTo>
                    <a:lnTo>
                      <a:pt x="15341" y="204025"/>
                    </a:lnTo>
                    <a:lnTo>
                      <a:pt x="16535" y="205447"/>
                    </a:lnTo>
                    <a:lnTo>
                      <a:pt x="17589" y="205536"/>
                    </a:lnTo>
                    <a:lnTo>
                      <a:pt x="18288" y="204939"/>
                    </a:lnTo>
                    <a:lnTo>
                      <a:pt x="18999" y="204343"/>
                    </a:lnTo>
                    <a:lnTo>
                      <a:pt x="19088" y="203288"/>
                    </a:lnTo>
                    <a:close/>
                  </a:path>
                  <a:path w="422275" h="265430">
                    <a:moveTo>
                      <a:pt x="19291" y="144475"/>
                    </a:moveTo>
                    <a:lnTo>
                      <a:pt x="18656" y="143154"/>
                    </a:lnTo>
                    <a:lnTo>
                      <a:pt x="16268" y="142278"/>
                    </a:lnTo>
                    <a:lnTo>
                      <a:pt x="14935" y="142900"/>
                    </a:lnTo>
                    <a:lnTo>
                      <a:pt x="14490" y="144094"/>
                    </a:lnTo>
                    <a:lnTo>
                      <a:pt x="14058" y="145300"/>
                    </a:lnTo>
                    <a:lnTo>
                      <a:pt x="14681" y="146634"/>
                    </a:lnTo>
                    <a:lnTo>
                      <a:pt x="17081" y="147497"/>
                    </a:lnTo>
                    <a:lnTo>
                      <a:pt x="18402" y="146888"/>
                    </a:lnTo>
                    <a:lnTo>
                      <a:pt x="19291" y="144475"/>
                    </a:lnTo>
                    <a:close/>
                  </a:path>
                  <a:path w="422275" h="265430">
                    <a:moveTo>
                      <a:pt x="19596" y="180644"/>
                    </a:moveTo>
                    <a:lnTo>
                      <a:pt x="18719" y="178231"/>
                    </a:lnTo>
                    <a:lnTo>
                      <a:pt x="17399" y="177622"/>
                    </a:lnTo>
                    <a:lnTo>
                      <a:pt x="16192" y="178066"/>
                    </a:lnTo>
                    <a:lnTo>
                      <a:pt x="14998" y="178498"/>
                    </a:lnTo>
                    <a:lnTo>
                      <a:pt x="14363" y="179819"/>
                    </a:lnTo>
                    <a:lnTo>
                      <a:pt x="15240" y="182232"/>
                    </a:lnTo>
                    <a:lnTo>
                      <a:pt x="16573" y="182854"/>
                    </a:lnTo>
                    <a:lnTo>
                      <a:pt x="17780" y="182410"/>
                    </a:lnTo>
                    <a:lnTo>
                      <a:pt x="18973" y="181965"/>
                    </a:lnTo>
                    <a:lnTo>
                      <a:pt x="19596" y="180644"/>
                    </a:lnTo>
                    <a:close/>
                  </a:path>
                  <a:path w="422275" h="265430">
                    <a:moveTo>
                      <a:pt x="22898" y="124345"/>
                    </a:moveTo>
                    <a:lnTo>
                      <a:pt x="22783" y="123101"/>
                    </a:lnTo>
                    <a:lnTo>
                      <a:pt x="21120" y="121704"/>
                    </a:lnTo>
                    <a:lnTo>
                      <a:pt x="19888" y="121818"/>
                    </a:lnTo>
                    <a:lnTo>
                      <a:pt x="18478" y="123482"/>
                    </a:lnTo>
                    <a:lnTo>
                      <a:pt x="18592" y="124714"/>
                    </a:lnTo>
                    <a:lnTo>
                      <a:pt x="20256" y="126123"/>
                    </a:lnTo>
                    <a:lnTo>
                      <a:pt x="21501" y="126009"/>
                    </a:lnTo>
                    <a:lnTo>
                      <a:pt x="22199" y="125171"/>
                    </a:lnTo>
                    <a:lnTo>
                      <a:pt x="22898" y="124345"/>
                    </a:lnTo>
                    <a:close/>
                  </a:path>
                  <a:path w="422275" h="265430">
                    <a:moveTo>
                      <a:pt x="23266" y="135724"/>
                    </a:moveTo>
                    <a:lnTo>
                      <a:pt x="22872" y="134315"/>
                    </a:lnTo>
                    <a:lnTo>
                      <a:pt x="20662" y="133032"/>
                    </a:lnTo>
                    <a:lnTo>
                      <a:pt x="19253" y="133413"/>
                    </a:lnTo>
                    <a:lnTo>
                      <a:pt x="17970" y="135623"/>
                    </a:lnTo>
                    <a:lnTo>
                      <a:pt x="18351" y="137045"/>
                    </a:lnTo>
                    <a:lnTo>
                      <a:pt x="19456" y="137680"/>
                    </a:lnTo>
                    <a:lnTo>
                      <a:pt x="20574" y="138315"/>
                    </a:lnTo>
                    <a:lnTo>
                      <a:pt x="21971" y="137934"/>
                    </a:lnTo>
                    <a:lnTo>
                      <a:pt x="23266" y="135724"/>
                    </a:lnTo>
                    <a:close/>
                  </a:path>
                  <a:path w="422275" h="265430">
                    <a:moveTo>
                      <a:pt x="24091" y="199301"/>
                    </a:moveTo>
                    <a:lnTo>
                      <a:pt x="23393" y="198475"/>
                    </a:lnTo>
                    <a:lnTo>
                      <a:pt x="22694" y="197637"/>
                    </a:lnTo>
                    <a:lnTo>
                      <a:pt x="21463" y="197535"/>
                    </a:lnTo>
                    <a:lnTo>
                      <a:pt x="19786" y="198932"/>
                    </a:lnTo>
                    <a:lnTo>
                      <a:pt x="19685" y="200177"/>
                    </a:lnTo>
                    <a:lnTo>
                      <a:pt x="21069" y="201841"/>
                    </a:lnTo>
                    <a:lnTo>
                      <a:pt x="22326" y="201942"/>
                    </a:lnTo>
                    <a:lnTo>
                      <a:pt x="23977" y="200545"/>
                    </a:lnTo>
                    <a:lnTo>
                      <a:pt x="24091" y="199301"/>
                    </a:lnTo>
                    <a:close/>
                  </a:path>
                  <a:path w="422275" h="265430">
                    <a:moveTo>
                      <a:pt x="24307" y="187807"/>
                    </a:moveTo>
                    <a:lnTo>
                      <a:pt x="23025" y="185597"/>
                    </a:lnTo>
                    <a:lnTo>
                      <a:pt x="21615" y="185216"/>
                    </a:lnTo>
                    <a:lnTo>
                      <a:pt x="20510" y="185864"/>
                    </a:lnTo>
                    <a:lnTo>
                      <a:pt x="19392" y="186499"/>
                    </a:lnTo>
                    <a:lnTo>
                      <a:pt x="19011" y="187909"/>
                    </a:lnTo>
                    <a:lnTo>
                      <a:pt x="20294" y="190131"/>
                    </a:lnTo>
                    <a:lnTo>
                      <a:pt x="21704" y="190512"/>
                    </a:lnTo>
                    <a:lnTo>
                      <a:pt x="23926" y="189230"/>
                    </a:lnTo>
                    <a:lnTo>
                      <a:pt x="24307" y="187807"/>
                    </a:lnTo>
                    <a:close/>
                  </a:path>
                  <a:path w="422275" h="265430">
                    <a:moveTo>
                      <a:pt x="25768" y="112115"/>
                    </a:moveTo>
                    <a:lnTo>
                      <a:pt x="24574" y="110693"/>
                    </a:lnTo>
                    <a:lnTo>
                      <a:pt x="23520" y="110591"/>
                    </a:lnTo>
                    <a:lnTo>
                      <a:pt x="22110" y="111798"/>
                    </a:lnTo>
                    <a:lnTo>
                      <a:pt x="22009" y="112839"/>
                    </a:lnTo>
                    <a:lnTo>
                      <a:pt x="22606" y="113550"/>
                    </a:lnTo>
                    <a:lnTo>
                      <a:pt x="23190" y="114261"/>
                    </a:lnTo>
                    <a:lnTo>
                      <a:pt x="24257" y="114350"/>
                    </a:lnTo>
                    <a:lnTo>
                      <a:pt x="24968" y="113753"/>
                    </a:lnTo>
                    <a:lnTo>
                      <a:pt x="25666" y="113157"/>
                    </a:lnTo>
                    <a:lnTo>
                      <a:pt x="25768" y="112115"/>
                    </a:lnTo>
                    <a:close/>
                  </a:path>
                  <a:path w="422275" h="265430">
                    <a:moveTo>
                      <a:pt x="26962" y="211963"/>
                    </a:moveTo>
                    <a:lnTo>
                      <a:pt x="26873" y="210896"/>
                    </a:lnTo>
                    <a:lnTo>
                      <a:pt x="25463" y="209715"/>
                    </a:lnTo>
                    <a:lnTo>
                      <a:pt x="24409" y="209804"/>
                    </a:lnTo>
                    <a:lnTo>
                      <a:pt x="23215" y="211226"/>
                    </a:lnTo>
                    <a:lnTo>
                      <a:pt x="23317" y="212280"/>
                    </a:lnTo>
                    <a:lnTo>
                      <a:pt x="24726" y="213474"/>
                    </a:lnTo>
                    <a:lnTo>
                      <a:pt x="25781" y="213372"/>
                    </a:lnTo>
                    <a:lnTo>
                      <a:pt x="26377" y="212661"/>
                    </a:lnTo>
                    <a:lnTo>
                      <a:pt x="26962" y="211963"/>
                    </a:lnTo>
                    <a:close/>
                  </a:path>
                  <a:path w="422275" h="265430">
                    <a:moveTo>
                      <a:pt x="29946" y="194640"/>
                    </a:moveTo>
                    <a:lnTo>
                      <a:pt x="29133" y="193662"/>
                    </a:lnTo>
                    <a:lnTo>
                      <a:pt x="28295" y="192684"/>
                    </a:lnTo>
                    <a:lnTo>
                      <a:pt x="26847" y="192557"/>
                    </a:lnTo>
                    <a:lnTo>
                      <a:pt x="25869" y="193382"/>
                    </a:lnTo>
                    <a:lnTo>
                      <a:pt x="24892" y="194195"/>
                    </a:lnTo>
                    <a:lnTo>
                      <a:pt x="24752" y="195668"/>
                    </a:lnTo>
                    <a:lnTo>
                      <a:pt x="26403" y="197624"/>
                    </a:lnTo>
                    <a:lnTo>
                      <a:pt x="27851" y="197751"/>
                    </a:lnTo>
                    <a:lnTo>
                      <a:pt x="29819" y="196100"/>
                    </a:lnTo>
                    <a:lnTo>
                      <a:pt x="29946" y="194640"/>
                    </a:lnTo>
                    <a:close/>
                  </a:path>
                  <a:path w="422275" h="265430">
                    <a:moveTo>
                      <a:pt x="30022" y="116713"/>
                    </a:moveTo>
                    <a:lnTo>
                      <a:pt x="28613" y="115049"/>
                    </a:lnTo>
                    <a:lnTo>
                      <a:pt x="27381" y="114935"/>
                    </a:lnTo>
                    <a:lnTo>
                      <a:pt x="25717" y="116332"/>
                    </a:lnTo>
                    <a:lnTo>
                      <a:pt x="25603" y="117576"/>
                    </a:lnTo>
                    <a:lnTo>
                      <a:pt x="27000" y="119240"/>
                    </a:lnTo>
                    <a:lnTo>
                      <a:pt x="28244" y="119354"/>
                    </a:lnTo>
                    <a:lnTo>
                      <a:pt x="29070" y="118656"/>
                    </a:lnTo>
                    <a:lnTo>
                      <a:pt x="29908" y="117944"/>
                    </a:lnTo>
                    <a:lnTo>
                      <a:pt x="30022" y="116713"/>
                    </a:lnTo>
                    <a:close/>
                  </a:path>
                  <a:path w="422275" h="265430">
                    <a:moveTo>
                      <a:pt x="31216" y="207352"/>
                    </a:moveTo>
                    <a:lnTo>
                      <a:pt x="31115" y="206108"/>
                    </a:lnTo>
                    <a:lnTo>
                      <a:pt x="29451" y="204711"/>
                    </a:lnTo>
                    <a:lnTo>
                      <a:pt x="28206" y="204825"/>
                    </a:lnTo>
                    <a:lnTo>
                      <a:pt x="26809" y="206489"/>
                    </a:lnTo>
                    <a:lnTo>
                      <a:pt x="26924" y="207721"/>
                    </a:lnTo>
                    <a:lnTo>
                      <a:pt x="27749" y="208432"/>
                    </a:lnTo>
                    <a:lnTo>
                      <a:pt x="28587" y="209130"/>
                    </a:lnTo>
                    <a:lnTo>
                      <a:pt x="29832" y="209016"/>
                    </a:lnTo>
                    <a:lnTo>
                      <a:pt x="31216" y="207352"/>
                    </a:lnTo>
                    <a:close/>
                  </a:path>
                  <a:path w="422275" h="265430">
                    <a:moveTo>
                      <a:pt x="34264" y="105143"/>
                    </a:moveTo>
                    <a:lnTo>
                      <a:pt x="33350" y="103555"/>
                    </a:lnTo>
                    <a:lnTo>
                      <a:pt x="32321" y="103276"/>
                    </a:lnTo>
                    <a:lnTo>
                      <a:pt x="30721" y="104203"/>
                    </a:lnTo>
                    <a:lnTo>
                      <a:pt x="30454" y="105219"/>
                    </a:lnTo>
                    <a:lnTo>
                      <a:pt x="31369" y="106819"/>
                    </a:lnTo>
                    <a:lnTo>
                      <a:pt x="32385" y="107099"/>
                    </a:lnTo>
                    <a:lnTo>
                      <a:pt x="33197" y="106641"/>
                    </a:lnTo>
                    <a:lnTo>
                      <a:pt x="33997" y="106172"/>
                    </a:lnTo>
                    <a:lnTo>
                      <a:pt x="34264" y="105143"/>
                    </a:lnTo>
                    <a:close/>
                  </a:path>
                  <a:path w="422275" h="265430">
                    <a:moveTo>
                      <a:pt x="36195" y="201968"/>
                    </a:moveTo>
                    <a:lnTo>
                      <a:pt x="36068" y="200507"/>
                    </a:lnTo>
                    <a:lnTo>
                      <a:pt x="34112" y="198856"/>
                    </a:lnTo>
                    <a:lnTo>
                      <a:pt x="32651" y="198983"/>
                    </a:lnTo>
                    <a:lnTo>
                      <a:pt x="31826" y="199961"/>
                    </a:lnTo>
                    <a:lnTo>
                      <a:pt x="31000" y="200939"/>
                    </a:lnTo>
                    <a:lnTo>
                      <a:pt x="31140" y="202399"/>
                    </a:lnTo>
                    <a:lnTo>
                      <a:pt x="33083" y="204050"/>
                    </a:lnTo>
                    <a:lnTo>
                      <a:pt x="34556" y="203923"/>
                    </a:lnTo>
                    <a:lnTo>
                      <a:pt x="36195" y="201968"/>
                    </a:lnTo>
                    <a:close/>
                  </a:path>
                  <a:path w="422275" h="265430">
                    <a:moveTo>
                      <a:pt x="36576" y="218046"/>
                    </a:moveTo>
                    <a:lnTo>
                      <a:pt x="36309" y="217017"/>
                    </a:lnTo>
                    <a:lnTo>
                      <a:pt x="35509" y="216547"/>
                    </a:lnTo>
                    <a:lnTo>
                      <a:pt x="34709" y="216090"/>
                    </a:lnTo>
                    <a:lnTo>
                      <a:pt x="33680" y="216357"/>
                    </a:lnTo>
                    <a:lnTo>
                      <a:pt x="32766" y="217957"/>
                    </a:lnTo>
                    <a:lnTo>
                      <a:pt x="33032" y="218986"/>
                    </a:lnTo>
                    <a:lnTo>
                      <a:pt x="34632" y="219913"/>
                    </a:lnTo>
                    <a:lnTo>
                      <a:pt x="35648" y="219633"/>
                    </a:lnTo>
                    <a:lnTo>
                      <a:pt x="36118" y="218846"/>
                    </a:lnTo>
                    <a:lnTo>
                      <a:pt x="36576" y="218046"/>
                    </a:lnTo>
                    <a:close/>
                  </a:path>
                  <a:path w="422275" h="265430">
                    <a:moveTo>
                      <a:pt x="39966" y="212763"/>
                    </a:moveTo>
                    <a:lnTo>
                      <a:pt x="39636" y="211556"/>
                    </a:lnTo>
                    <a:lnTo>
                      <a:pt x="37757" y="210464"/>
                    </a:lnTo>
                    <a:lnTo>
                      <a:pt x="36563" y="210794"/>
                    </a:lnTo>
                    <a:lnTo>
                      <a:pt x="36017" y="211734"/>
                    </a:lnTo>
                    <a:lnTo>
                      <a:pt x="35471" y="212674"/>
                    </a:lnTo>
                    <a:lnTo>
                      <a:pt x="35788" y="213880"/>
                    </a:lnTo>
                    <a:lnTo>
                      <a:pt x="36728" y="214414"/>
                    </a:lnTo>
                    <a:lnTo>
                      <a:pt x="37668" y="214960"/>
                    </a:lnTo>
                    <a:lnTo>
                      <a:pt x="38874" y="214655"/>
                    </a:lnTo>
                    <a:lnTo>
                      <a:pt x="39420" y="213702"/>
                    </a:lnTo>
                    <a:lnTo>
                      <a:pt x="39966" y="212763"/>
                    </a:lnTo>
                    <a:close/>
                  </a:path>
                  <a:path w="422275" h="265430">
                    <a:moveTo>
                      <a:pt x="46799" y="222300"/>
                    </a:moveTo>
                    <a:lnTo>
                      <a:pt x="46355" y="221348"/>
                    </a:lnTo>
                    <a:lnTo>
                      <a:pt x="44615" y="220700"/>
                    </a:lnTo>
                    <a:lnTo>
                      <a:pt x="43649" y="221157"/>
                    </a:lnTo>
                    <a:lnTo>
                      <a:pt x="43345" y="222034"/>
                    </a:lnTo>
                    <a:lnTo>
                      <a:pt x="43027" y="222897"/>
                    </a:lnTo>
                    <a:lnTo>
                      <a:pt x="43472" y="223862"/>
                    </a:lnTo>
                    <a:lnTo>
                      <a:pt x="45199" y="224485"/>
                    </a:lnTo>
                    <a:lnTo>
                      <a:pt x="46164" y="224040"/>
                    </a:lnTo>
                    <a:lnTo>
                      <a:pt x="46482" y="223164"/>
                    </a:lnTo>
                    <a:lnTo>
                      <a:pt x="46799" y="222300"/>
                    </a:lnTo>
                    <a:close/>
                  </a:path>
                  <a:path w="422275" h="265430">
                    <a:moveTo>
                      <a:pt x="49212" y="216522"/>
                    </a:moveTo>
                    <a:lnTo>
                      <a:pt x="48691" y="215392"/>
                    </a:lnTo>
                    <a:lnTo>
                      <a:pt x="46647" y="214642"/>
                    </a:lnTo>
                    <a:lnTo>
                      <a:pt x="45516" y="215176"/>
                    </a:lnTo>
                    <a:lnTo>
                      <a:pt x="44780" y="217220"/>
                    </a:lnTo>
                    <a:lnTo>
                      <a:pt x="45300" y="218351"/>
                    </a:lnTo>
                    <a:lnTo>
                      <a:pt x="46316" y="218719"/>
                    </a:lnTo>
                    <a:lnTo>
                      <a:pt x="47345" y="219087"/>
                    </a:lnTo>
                    <a:lnTo>
                      <a:pt x="48475" y="218567"/>
                    </a:lnTo>
                    <a:lnTo>
                      <a:pt x="49212" y="216522"/>
                    </a:lnTo>
                    <a:close/>
                  </a:path>
                  <a:path w="422275" h="265430">
                    <a:moveTo>
                      <a:pt x="58229" y="224078"/>
                    </a:moveTo>
                    <a:lnTo>
                      <a:pt x="57619" y="223215"/>
                    </a:lnTo>
                    <a:lnTo>
                      <a:pt x="55803" y="222885"/>
                    </a:lnTo>
                    <a:lnTo>
                      <a:pt x="54940" y="223494"/>
                    </a:lnTo>
                    <a:lnTo>
                      <a:pt x="54622" y="225310"/>
                    </a:lnTo>
                    <a:lnTo>
                      <a:pt x="55232" y="226187"/>
                    </a:lnTo>
                    <a:lnTo>
                      <a:pt x="57048" y="226504"/>
                    </a:lnTo>
                    <a:lnTo>
                      <a:pt x="57912" y="225907"/>
                    </a:lnTo>
                    <a:lnTo>
                      <a:pt x="58077" y="224980"/>
                    </a:lnTo>
                    <a:lnTo>
                      <a:pt x="58229" y="224078"/>
                    </a:lnTo>
                    <a:close/>
                  </a:path>
                  <a:path w="422275" h="265430">
                    <a:moveTo>
                      <a:pt x="96888" y="127101"/>
                    </a:moveTo>
                    <a:lnTo>
                      <a:pt x="96748" y="125399"/>
                    </a:lnTo>
                    <a:lnTo>
                      <a:pt x="95592" y="124434"/>
                    </a:lnTo>
                    <a:lnTo>
                      <a:pt x="94437" y="123469"/>
                    </a:lnTo>
                    <a:lnTo>
                      <a:pt x="92722" y="123621"/>
                    </a:lnTo>
                    <a:lnTo>
                      <a:pt x="90779" y="125920"/>
                    </a:lnTo>
                    <a:lnTo>
                      <a:pt x="90944" y="127635"/>
                    </a:lnTo>
                    <a:lnTo>
                      <a:pt x="93243" y="129565"/>
                    </a:lnTo>
                    <a:lnTo>
                      <a:pt x="94957" y="129413"/>
                    </a:lnTo>
                    <a:lnTo>
                      <a:pt x="96888" y="127101"/>
                    </a:lnTo>
                    <a:close/>
                  </a:path>
                  <a:path w="422275" h="265430">
                    <a:moveTo>
                      <a:pt x="96913" y="108635"/>
                    </a:moveTo>
                    <a:lnTo>
                      <a:pt x="96596" y="107429"/>
                    </a:lnTo>
                    <a:lnTo>
                      <a:pt x="95656" y="106883"/>
                    </a:lnTo>
                    <a:lnTo>
                      <a:pt x="94716" y="106349"/>
                    </a:lnTo>
                    <a:lnTo>
                      <a:pt x="93510" y="106654"/>
                    </a:lnTo>
                    <a:lnTo>
                      <a:pt x="92964" y="107607"/>
                    </a:lnTo>
                    <a:lnTo>
                      <a:pt x="92417" y="108534"/>
                    </a:lnTo>
                    <a:lnTo>
                      <a:pt x="92748" y="109753"/>
                    </a:lnTo>
                    <a:lnTo>
                      <a:pt x="93687" y="110286"/>
                    </a:lnTo>
                    <a:lnTo>
                      <a:pt x="94627" y="110832"/>
                    </a:lnTo>
                    <a:lnTo>
                      <a:pt x="95834" y="110515"/>
                    </a:lnTo>
                    <a:lnTo>
                      <a:pt x="96367" y="109562"/>
                    </a:lnTo>
                    <a:lnTo>
                      <a:pt x="96913" y="108635"/>
                    </a:lnTo>
                    <a:close/>
                  </a:path>
                  <a:path w="422275" h="265430">
                    <a:moveTo>
                      <a:pt x="99618" y="103339"/>
                    </a:moveTo>
                    <a:lnTo>
                      <a:pt x="99352" y="102323"/>
                    </a:lnTo>
                    <a:lnTo>
                      <a:pt x="98552" y="101866"/>
                    </a:lnTo>
                    <a:lnTo>
                      <a:pt x="97751" y="101396"/>
                    </a:lnTo>
                    <a:lnTo>
                      <a:pt x="96723" y="101676"/>
                    </a:lnTo>
                    <a:lnTo>
                      <a:pt x="95808" y="103263"/>
                    </a:lnTo>
                    <a:lnTo>
                      <a:pt x="96075" y="104292"/>
                    </a:lnTo>
                    <a:lnTo>
                      <a:pt x="97675" y="105219"/>
                    </a:lnTo>
                    <a:lnTo>
                      <a:pt x="98704" y="104940"/>
                    </a:lnTo>
                    <a:lnTo>
                      <a:pt x="99161" y="104140"/>
                    </a:lnTo>
                    <a:lnTo>
                      <a:pt x="99618" y="103339"/>
                    </a:lnTo>
                    <a:close/>
                  </a:path>
                  <a:path w="422275" h="265430">
                    <a:moveTo>
                      <a:pt x="101523" y="130784"/>
                    </a:moveTo>
                    <a:lnTo>
                      <a:pt x="99593" y="128473"/>
                    </a:lnTo>
                    <a:lnTo>
                      <a:pt x="97878" y="128333"/>
                    </a:lnTo>
                    <a:lnTo>
                      <a:pt x="95567" y="130251"/>
                    </a:lnTo>
                    <a:lnTo>
                      <a:pt x="95415" y="131978"/>
                    </a:lnTo>
                    <a:lnTo>
                      <a:pt x="97345" y="134264"/>
                    </a:lnTo>
                    <a:lnTo>
                      <a:pt x="99072" y="134429"/>
                    </a:lnTo>
                    <a:lnTo>
                      <a:pt x="100215" y="133464"/>
                    </a:lnTo>
                    <a:lnTo>
                      <a:pt x="101371" y="132499"/>
                    </a:lnTo>
                    <a:lnTo>
                      <a:pt x="101523" y="130784"/>
                    </a:lnTo>
                    <a:close/>
                  </a:path>
                  <a:path w="422275" h="265430">
                    <a:moveTo>
                      <a:pt x="101866" y="120548"/>
                    </a:moveTo>
                    <a:lnTo>
                      <a:pt x="101739" y="119087"/>
                    </a:lnTo>
                    <a:lnTo>
                      <a:pt x="99783" y="117449"/>
                    </a:lnTo>
                    <a:lnTo>
                      <a:pt x="98323" y="117576"/>
                    </a:lnTo>
                    <a:lnTo>
                      <a:pt x="97497" y="118554"/>
                    </a:lnTo>
                    <a:lnTo>
                      <a:pt x="96672" y="119532"/>
                    </a:lnTo>
                    <a:lnTo>
                      <a:pt x="96799" y="120980"/>
                    </a:lnTo>
                    <a:lnTo>
                      <a:pt x="98767" y="122643"/>
                    </a:lnTo>
                    <a:lnTo>
                      <a:pt x="100228" y="122504"/>
                    </a:lnTo>
                    <a:lnTo>
                      <a:pt x="101866" y="120548"/>
                    </a:lnTo>
                    <a:close/>
                  </a:path>
                  <a:path w="422275" h="265430">
                    <a:moveTo>
                      <a:pt x="106057" y="137541"/>
                    </a:moveTo>
                    <a:lnTo>
                      <a:pt x="104546" y="134924"/>
                    </a:lnTo>
                    <a:lnTo>
                      <a:pt x="102882" y="134480"/>
                    </a:lnTo>
                    <a:lnTo>
                      <a:pt x="101587" y="135242"/>
                    </a:lnTo>
                    <a:lnTo>
                      <a:pt x="100291" y="135991"/>
                    </a:lnTo>
                    <a:lnTo>
                      <a:pt x="99834" y="137655"/>
                    </a:lnTo>
                    <a:lnTo>
                      <a:pt x="100584" y="138950"/>
                    </a:lnTo>
                    <a:lnTo>
                      <a:pt x="101333" y="140258"/>
                    </a:lnTo>
                    <a:lnTo>
                      <a:pt x="103009" y="140716"/>
                    </a:lnTo>
                    <a:lnTo>
                      <a:pt x="105600" y="139204"/>
                    </a:lnTo>
                    <a:lnTo>
                      <a:pt x="106057" y="137541"/>
                    </a:lnTo>
                    <a:close/>
                  </a:path>
                  <a:path w="422275" h="265430">
                    <a:moveTo>
                      <a:pt x="106057" y="115011"/>
                    </a:moveTo>
                    <a:lnTo>
                      <a:pt x="105956" y="113766"/>
                    </a:lnTo>
                    <a:lnTo>
                      <a:pt x="104279" y="112369"/>
                    </a:lnTo>
                    <a:lnTo>
                      <a:pt x="103047" y="112483"/>
                    </a:lnTo>
                    <a:lnTo>
                      <a:pt x="102349" y="113309"/>
                    </a:lnTo>
                    <a:lnTo>
                      <a:pt x="101650" y="114147"/>
                    </a:lnTo>
                    <a:lnTo>
                      <a:pt x="101765" y="115392"/>
                    </a:lnTo>
                    <a:lnTo>
                      <a:pt x="103416" y="116789"/>
                    </a:lnTo>
                    <a:lnTo>
                      <a:pt x="104660" y="116674"/>
                    </a:lnTo>
                    <a:lnTo>
                      <a:pt x="105359" y="115849"/>
                    </a:lnTo>
                    <a:lnTo>
                      <a:pt x="106057" y="115011"/>
                    </a:lnTo>
                    <a:close/>
                  </a:path>
                  <a:path w="422275" h="265430">
                    <a:moveTo>
                      <a:pt x="107530" y="125425"/>
                    </a:moveTo>
                    <a:lnTo>
                      <a:pt x="106718" y="124460"/>
                    </a:lnTo>
                    <a:lnTo>
                      <a:pt x="105892" y="123482"/>
                    </a:lnTo>
                    <a:lnTo>
                      <a:pt x="104432" y="123342"/>
                    </a:lnTo>
                    <a:lnTo>
                      <a:pt x="103454" y="124167"/>
                    </a:lnTo>
                    <a:lnTo>
                      <a:pt x="102476" y="124993"/>
                    </a:lnTo>
                    <a:lnTo>
                      <a:pt x="102349" y="126453"/>
                    </a:lnTo>
                    <a:lnTo>
                      <a:pt x="104000" y="128409"/>
                    </a:lnTo>
                    <a:lnTo>
                      <a:pt x="105448" y="128524"/>
                    </a:lnTo>
                    <a:lnTo>
                      <a:pt x="107416" y="126898"/>
                    </a:lnTo>
                    <a:lnTo>
                      <a:pt x="107530" y="125425"/>
                    </a:lnTo>
                    <a:close/>
                  </a:path>
                  <a:path w="422275" h="265430">
                    <a:moveTo>
                      <a:pt x="109639" y="145186"/>
                    </a:moveTo>
                    <a:lnTo>
                      <a:pt x="109118" y="143776"/>
                    </a:lnTo>
                    <a:lnTo>
                      <a:pt x="108597" y="142367"/>
                    </a:lnTo>
                    <a:lnTo>
                      <a:pt x="107035" y="141630"/>
                    </a:lnTo>
                    <a:lnTo>
                      <a:pt x="104216" y="142659"/>
                    </a:lnTo>
                    <a:lnTo>
                      <a:pt x="103479" y="144221"/>
                    </a:lnTo>
                    <a:lnTo>
                      <a:pt x="104521" y="147040"/>
                    </a:lnTo>
                    <a:lnTo>
                      <a:pt x="106083" y="147764"/>
                    </a:lnTo>
                    <a:lnTo>
                      <a:pt x="108902" y="146748"/>
                    </a:lnTo>
                    <a:lnTo>
                      <a:pt x="109639" y="145186"/>
                    </a:lnTo>
                    <a:close/>
                  </a:path>
                  <a:path w="422275" h="265430">
                    <a:moveTo>
                      <a:pt x="109651" y="110274"/>
                    </a:moveTo>
                    <a:lnTo>
                      <a:pt x="109562" y="109220"/>
                    </a:lnTo>
                    <a:lnTo>
                      <a:pt x="108140" y="108038"/>
                    </a:lnTo>
                    <a:lnTo>
                      <a:pt x="107086" y="108127"/>
                    </a:lnTo>
                    <a:lnTo>
                      <a:pt x="106489" y="108839"/>
                    </a:lnTo>
                    <a:lnTo>
                      <a:pt x="105892" y="109537"/>
                    </a:lnTo>
                    <a:lnTo>
                      <a:pt x="105994" y="110604"/>
                    </a:lnTo>
                    <a:lnTo>
                      <a:pt x="107403" y="111785"/>
                    </a:lnTo>
                    <a:lnTo>
                      <a:pt x="108458" y="111696"/>
                    </a:lnTo>
                    <a:lnTo>
                      <a:pt x="109042" y="110985"/>
                    </a:lnTo>
                    <a:lnTo>
                      <a:pt x="109651" y="110274"/>
                    </a:lnTo>
                    <a:close/>
                  </a:path>
                  <a:path w="422275" h="265430">
                    <a:moveTo>
                      <a:pt x="111912" y="152768"/>
                    </a:moveTo>
                    <a:lnTo>
                      <a:pt x="111391" y="149809"/>
                    </a:lnTo>
                    <a:lnTo>
                      <a:pt x="109969" y="148805"/>
                    </a:lnTo>
                    <a:lnTo>
                      <a:pt x="107022" y="149339"/>
                    </a:lnTo>
                    <a:lnTo>
                      <a:pt x="106032" y="150749"/>
                    </a:lnTo>
                    <a:lnTo>
                      <a:pt x="106553" y="153708"/>
                    </a:lnTo>
                    <a:lnTo>
                      <a:pt x="107975" y="154698"/>
                    </a:lnTo>
                    <a:lnTo>
                      <a:pt x="109448" y="154432"/>
                    </a:lnTo>
                    <a:lnTo>
                      <a:pt x="110921" y="154178"/>
                    </a:lnTo>
                    <a:lnTo>
                      <a:pt x="111912" y="152768"/>
                    </a:lnTo>
                    <a:close/>
                  </a:path>
                  <a:path w="422275" h="265430">
                    <a:moveTo>
                      <a:pt x="112610" y="120929"/>
                    </a:moveTo>
                    <a:lnTo>
                      <a:pt x="111213" y="119265"/>
                    </a:lnTo>
                    <a:lnTo>
                      <a:pt x="109969" y="119151"/>
                    </a:lnTo>
                    <a:lnTo>
                      <a:pt x="109131" y="119849"/>
                    </a:lnTo>
                    <a:lnTo>
                      <a:pt x="108305" y="120548"/>
                    </a:lnTo>
                    <a:lnTo>
                      <a:pt x="108204" y="121793"/>
                    </a:lnTo>
                    <a:lnTo>
                      <a:pt x="109601" y="123456"/>
                    </a:lnTo>
                    <a:lnTo>
                      <a:pt x="110832" y="123558"/>
                    </a:lnTo>
                    <a:lnTo>
                      <a:pt x="112509" y="122174"/>
                    </a:lnTo>
                    <a:lnTo>
                      <a:pt x="112610" y="120929"/>
                    </a:lnTo>
                    <a:close/>
                  </a:path>
                  <a:path w="422275" h="265430">
                    <a:moveTo>
                      <a:pt x="112903" y="133324"/>
                    </a:moveTo>
                    <a:lnTo>
                      <a:pt x="111633" y="131102"/>
                    </a:lnTo>
                    <a:lnTo>
                      <a:pt x="110223" y="130721"/>
                    </a:lnTo>
                    <a:lnTo>
                      <a:pt x="109105" y="131368"/>
                    </a:lnTo>
                    <a:lnTo>
                      <a:pt x="108000" y="132003"/>
                    </a:lnTo>
                    <a:lnTo>
                      <a:pt x="107619" y="133413"/>
                    </a:lnTo>
                    <a:lnTo>
                      <a:pt x="108902" y="135636"/>
                    </a:lnTo>
                    <a:lnTo>
                      <a:pt x="110312" y="136017"/>
                    </a:lnTo>
                    <a:lnTo>
                      <a:pt x="112534" y="134734"/>
                    </a:lnTo>
                    <a:lnTo>
                      <a:pt x="112903" y="133324"/>
                    </a:lnTo>
                    <a:close/>
                  </a:path>
                  <a:path w="422275" h="265430">
                    <a:moveTo>
                      <a:pt x="114236" y="158140"/>
                    </a:moveTo>
                    <a:lnTo>
                      <a:pt x="113030" y="156921"/>
                    </a:lnTo>
                    <a:lnTo>
                      <a:pt x="110020" y="156921"/>
                    </a:lnTo>
                    <a:lnTo>
                      <a:pt x="108800" y="158140"/>
                    </a:lnTo>
                    <a:lnTo>
                      <a:pt x="108800" y="161163"/>
                    </a:lnTo>
                    <a:lnTo>
                      <a:pt x="110020" y="162382"/>
                    </a:lnTo>
                    <a:lnTo>
                      <a:pt x="113030" y="162382"/>
                    </a:lnTo>
                    <a:lnTo>
                      <a:pt x="114236" y="161163"/>
                    </a:lnTo>
                    <a:lnTo>
                      <a:pt x="114236" y="159651"/>
                    </a:lnTo>
                    <a:lnTo>
                      <a:pt x="114236" y="158140"/>
                    </a:lnTo>
                    <a:close/>
                  </a:path>
                  <a:path w="422275" h="265430">
                    <a:moveTo>
                      <a:pt x="116954" y="117068"/>
                    </a:moveTo>
                    <a:lnTo>
                      <a:pt x="115760" y="115658"/>
                    </a:lnTo>
                    <a:lnTo>
                      <a:pt x="114706" y="115570"/>
                    </a:lnTo>
                    <a:lnTo>
                      <a:pt x="113995" y="116166"/>
                    </a:lnTo>
                    <a:lnTo>
                      <a:pt x="113284" y="116751"/>
                    </a:lnTo>
                    <a:lnTo>
                      <a:pt x="113195" y="117817"/>
                    </a:lnTo>
                    <a:lnTo>
                      <a:pt x="114388" y="119227"/>
                    </a:lnTo>
                    <a:lnTo>
                      <a:pt x="115443" y="119316"/>
                    </a:lnTo>
                    <a:lnTo>
                      <a:pt x="116865" y="118135"/>
                    </a:lnTo>
                    <a:lnTo>
                      <a:pt x="116954" y="117068"/>
                    </a:lnTo>
                    <a:close/>
                  </a:path>
                  <a:path w="422275" h="265430">
                    <a:moveTo>
                      <a:pt x="117119" y="142227"/>
                    </a:moveTo>
                    <a:lnTo>
                      <a:pt x="116243" y="139814"/>
                    </a:lnTo>
                    <a:lnTo>
                      <a:pt x="114909" y="139204"/>
                    </a:lnTo>
                    <a:lnTo>
                      <a:pt x="112509" y="140081"/>
                    </a:lnTo>
                    <a:lnTo>
                      <a:pt x="111887" y="141401"/>
                    </a:lnTo>
                    <a:lnTo>
                      <a:pt x="112331" y="142608"/>
                    </a:lnTo>
                    <a:lnTo>
                      <a:pt x="112763" y="143802"/>
                    </a:lnTo>
                    <a:lnTo>
                      <a:pt x="114096" y="144424"/>
                    </a:lnTo>
                    <a:lnTo>
                      <a:pt x="116497" y="143548"/>
                    </a:lnTo>
                    <a:lnTo>
                      <a:pt x="117119" y="142227"/>
                    </a:lnTo>
                    <a:close/>
                  </a:path>
                  <a:path w="422275" h="265430">
                    <a:moveTo>
                      <a:pt x="118681" y="129755"/>
                    </a:moveTo>
                    <a:lnTo>
                      <a:pt x="117602" y="127889"/>
                    </a:lnTo>
                    <a:lnTo>
                      <a:pt x="116395" y="127558"/>
                    </a:lnTo>
                    <a:lnTo>
                      <a:pt x="115455" y="128104"/>
                    </a:lnTo>
                    <a:lnTo>
                      <a:pt x="114515" y="128651"/>
                    </a:lnTo>
                    <a:lnTo>
                      <a:pt x="114185" y="129844"/>
                    </a:lnTo>
                    <a:lnTo>
                      <a:pt x="115290" y="131724"/>
                    </a:lnTo>
                    <a:lnTo>
                      <a:pt x="116484" y="132054"/>
                    </a:lnTo>
                    <a:lnTo>
                      <a:pt x="117424" y="131508"/>
                    </a:lnTo>
                    <a:lnTo>
                      <a:pt x="118364" y="130962"/>
                    </a:lnTo>
                    <a:lnTo>
                      <a:pt x="118681" y="129755"/>
                    </a:lnTo>
                    <a:close/>
                  </a:path>
                  <a:path w="422275" h="265430">
                    <a:moveTo>
                      <a:pt x="119799" y="151142"/>
                    </a:moveTo>
                    <a:lnTo>
                      <a:pt x="119341" y="148640"/>
                    </a:lnTo>
                    <a:lnTo>
                      <a:pt x="118148" y="147802"/>
                    </a:lnTo>
                    <a:lnTo>
                      <a:pt x="116890" y="148018"/>
                    </a:lnTo>
                    <a:lnTo>
                      <a:pt x="115633" y="148234"/>
                    </a:lnTo>
                    <a:lnTo>
                      <a:pt x="114795" y="149440"/>
                    </a:lnTo>
                    <a:lnTo>
                      <a:pt x="115239" y="151955"/>
                    </a:lnTo>
                    <a:lnTo>
                      <a:pt x="116446" y="152793"/>
                    </a:lnTo>
                    <a:lnTo>
                      <a:pt x="118960" y="152349"/>
                    </a:lnTo>
                    <a:lnTo>
                      <a:pt x="119799" y="151142"/>
                    </a:lnTo>
                    <a:close/>
                  </a:path>
                  <a:path w="422275" h="265430">
                    <a:moveTo>
                      <a:pt x="122288" y="158369"/>
                    </a:moveTo>
                    <a:lnTo>
                      <a:pt x="121246" y="157340"/>
                    </a:lnTo>
                    <a:lnTo>
                      <a:pt x="118694" y="157340"/>
                    </a:lnTo>
                    <a:lnTo>
                      <a:pt x="117665" y="158369"/>
                    </a:lnTo>
                    <a:lnTo>
                      <a:pt x="117665" y="160921"/>
                    </a:lnTo>
                    <a:lnTo>
                      <a:pt x="118694" y="161963"/>
                    </a:lnTo>
                    <a:lnTo>
                      <a:pt x="121246" y="161963"/>
                    </a:lnTo>
                    <a:lnTo>
                      <a:pt x="122288" y="160921"/>
                    </a:lnTo>
                    <a:lnTo>
                      <a:pt x="122288" y="159651"/>
                    </a:lnTo>
                    <a:lnTo>
                      <a:pt x="122288" y="158369"/>
                    </a:lnTo>
                    <a:close/>
                  </a:path>
                  <a:path w="422275" h="265430">
                    <a:moveTo>
                      <a:pt x="123418" y="139725"/>
                    </a:moveTo>
                    <a:lnTo>
                      <a:pt x="123063" y="138709"/>
                    </a:lnTo>
                    <a:lnTo>
                      <a:pt x="122669" y="137680"/>
                    </a:lnTo>
                    <a:lnTo>
                      <a:pt x="121551" y="137147"/>
                    </a:lnTo>
                    <a:lnTo>
                      <a:pt x="119519" y="137896"/>
                    </a:lnTo>
                    <a:lnTo>
                      <a:pt x="118986" y="139026"/>
                    </a:lnTo>
                    <a:lnTo>
                      <a:pt x="119354" y="140042"/>
                    </a:lnTo>
                    <a:lnTo>
                      <a:pt x="119722" y="141071"/>
                    </a:lnTo>
                    <a:lnTo>
                      <a:pt x="120853" y="141592"/>
                    </a:lnTo>
                    <a:lnTo>
                      <a:pt x="122897" y="140855"/>
                    </a:lnTo>
                    <a:lnTo>
                      <a:pt x="123418" y="139725"/>
                    </a:lnTo>
                    <a:close/>
                  </a:path>
                  <a:path w="422275" h="265430">
                    <a:moveTo>
                      <a:pt x="123634" y="126720"/>
                    </a:moveTo>
                    <a:lnTo>
                      <a:pt x="122707" y="125120"/>
                    </a:lnTo>
                    <a:lnTo>
                      <a:pt x="121678" y="124853"/>
                    </a:lnTo>
                    <a:lnTo>
                      <a:pt x="120078" y="125768"/>
                    </a:lnTo>
                    <a:lnTo>
                      <a:pt x="119811" y="126796"/>
                    </a:lnTo>
                    <a:lnTo>
                      <a:pt x="120726" y="128397"/>
                    </a:lnTo>
                    <a:lnTo>
                      <a:pt x="121754" y="128663"/>
                    </a:lnTo>
                    <a:lnTo>
                      <a:pt x="122555" y="128206"/>
                    </a:lnTo>
                    <a:lnTo>
                      <a:pt x="123355" y="127749"/>
                    </a:lnTo>
                    <a:lnTo>
                      <a:pt x="123634" y="126720"/>
                    </a:lnTo>
                    <a:close/>
                  </a:path>
                  <a:path w="422275" h="265430">
                    <a:moveTo>
                      <a:pt x="126441" y="149783"/>
                    </a:moveTo>
                    <a:lnTo>
                      <a:pt x="126060" y="147637"/>
                    </a:lnTo>
                    <a:lnTo>
                      <a:pt x="125044" y="146926"/>
                    </a:lnTo>
                    <a:lnTo>
                      <a:pt x="122897" y="147294"/>
                    </a:lnTo>
                    <a:lnTo>
                      <a:pt x="122186" y="148323"/>
                    </a:lnTo>
                    <a:lnTo>
                      <a:pt x="122377" y="149390"/>
                    </a:lnTo>
                    <a:lnTo>
                      <a:pt x="122567" y="150469"/>
                    </a:lnTo>
                    <a:lnTo>
                      <a:pt x="123583" y="151180"/>
                    </a:lnTo>
                    <a:lnTo>
                      <a:pt x="125730" y="150799"/>
                    </a:lnTo>
                    <a:lnTo>
                      <a:pt x="126441" y="149783"/>
                    </a:lnTo>
                    <a:close/>
                  </a:path>
                  <a:path w="422275" h="265430">
                    <a:moveTo>
                      <a:pt x="128816" y="137591"/>
                    </a:moveTo>
                    <a:lnTo>
                      <a:pt x="128181" y="135851"/>
                    </a:lnTo>
                    <a:lnTo>
                      <a:pt x="127228" y="135407"/>
                    </a:lnTo>
                    <a:lnTo>
                      <a:pt x="126352" y="135724"/>
                    </a:lnTo>
                    <a:lnTo>
                      <a:pt x="125488" y="136029"/>
                    </a:lnTo>
                    <a:lnTo>
                      <a:pt x="125044" y="136994"/>
                    </a:lnTo>
                    <a:lnTo>
                      <a:pt x="125679" y="138722"/>
                    </a:lnTo>
                    <a:lnTo>
                      <a:pt x="126631" y="139179"/>
                    </a:lnTo>
                    <a:lnTo>
                      <a:pt x="128371" y="138544"/>
                    </a:lnTo>
                    <a:lnTo>
                      <a:pt x="128816" y="137591"/>
                    </a:lnTo>
                    <a:close/>
                  </a:path>
                  <a:path w="422275" h="265430">
                    <a:moveTo>
                      <a:pt x="129082" y="158559"/>
                    </a:moveTo>
                    <a:lnTo>
                      <a:pt x="128193" y="157683"/>
                    </a:lnTo>
                    <a:lnTo>
                      <a:pt x="127101" y="157683"/>
                    </a:lnTo>
                    <a:lnTo>
                      <a:pt x="126022" y="157683"/>
                    </a:lnTo>
                    <a:lnTo>
                      <a:pt x="125145" y="158559"/>
                    </a:lnTo>
                    <a:lnTo>
                      <a:pt x="125145" y="160731"/>
                    </a:lnTo>
                    <a:lnTo>
                      <a:pt x="126022" y="161620"/>
                    </a:lnTo>
                    <a:lnTo>
                      <a:pt x="128193" y="161620"/>
                    </a:lnTo>
                    <a:lnTo>
                      <a:pt x="129082" y="160731"/>
                    </a:lnTo>
                    <a:lnTo>
                      <a:pt x="129082" y="158559"/>
                    </a:lnTo>
                    <a:close/>
                  </a:path>
                  <a:path w="422275" h="265430">
                    <a:moveTo>
                      <a:pt x="132130" y="148615"/>
                    </a:moveTo>
                    <a:lnTo>
                      <a:pt x="131800" y="146799"/>
                    </a:lnTo>
                    <a:lnTo>
                      <a:pt x="130937" y="146189"/>
                    </a:lnTo>
                    <a:lnTo>
                      <a:pt x="129120" y="146507"/>
                    </a:lnTo>
                    <a:lnTo>
                      <a:pt x="128511" y="147370"/>
                    </a:lnTo>
                    <a:lnTo>
                      <a:pt x="128841" y="149199"/>
                    </a:lnTo>
                    <a:lnTo>
                      <a:pt x="129705" y="149796"/>
                    </a:lnTo>
                    <a:lnTo>
                      <a:pt x="130606" y="149644"/>
                    </a:lnTo>
                    <a:lnTo>
                      <a:pt x="131521" y="149479"/>
                    </a:lnTo>
                    <a:lnTo>
                      <a:pt x="132130" y="148615"/>
                    </a:lnTo>
                    <a:close/>
                  </a:path>
                  <a:path w="422275" h="265430">
                    <a:moveTo>
                      <a:pt x="134874" y="158724"/>
                    </a:moveTo>
                    <a:lnTo>
                      <a:pt x="134137" y="157975"/>
                    </a:lnTo>
                    <a:lnTo>
                      <a:pt x="132283" y="157975"/>
                    </a:lnTo>
                    <a:lnTo>
                      <a:pt x="131533" y="158724"/>
                    </a:lnTo>
                    <a:lnTo>
                      <a:pt x="131533" y="160578"/>
                    </a:lnTo>
                    <a:lnTo>
                      <a:pt x="132283" y="161328"/>
                    </a:lnTo>
                    <a:lnTo>
                      <a:pt x="134137" y="161328"/>
                    </a:lnTo>
                    <a:lnTo>
                      <a:pt x="134874" y="160578"/>
                    </a:lnTo>
                    <a:lnTo>
                      <a:pt x="134874" y="159651"/>
                    </a:lnTo>
                    <a:lnTo>
                      <a:pt x="134874" y="158724"/>
                    </a:lnTo>
                    <a:close/>
                  </a:path>
                  <a:path w="422275" h="265430">
                    <a:moveTo>
                      <a:pt x="421792" y="194310"/>
                    </a:moveTo>
                    <a:lnTo>
                      <a:pt x="364820" y="226060"/>
                    </a:lnTo>
                    <a:lnTo>
                      <a:pt x="292658" y="245110"/>
                    </a:lnTo>
                    <a:lnTo>
                      <a:pt x="228765" y="247650"/>
                    </a:lnTo>
                    <a:lnTo>
                      <a:pt x="171932" y="237490"/>
                    </a:lnTo>
                    <a:lnTo>
                      <a:pt x="125984" y="215900"/>
                    </a:lnTo>
                    <a:lnTo>
                      <a:pt x="98958" y="189534"/>
                    </a:lnTo>
                    <a:lnTo>
                      <a:pt x="99961" y="190360"/>
                    </a:lnTo>
                    <a:lnTo>
                      <a:pt x="101676" y="190220"/>
                    </a:lnTo>
                    <a:lnTo>
                      <a:pt x="103619" y="187909"/>
                    </a:lnTo>
                    <a:lnTo>
                      <a:pt x="103466" y="186194"/>
                    </a:lnTo>
                    <a:lnTo>
                      <a:pt x="101155" y="184251"/>
                    </a:lnTo>
                    <a:lnTo>
                      <a:pt x="99441" y="184416"/>
                    </a:lnTo>
                    <a:lnTo>
                      <a:pt x="98475" y="185559"/>
                    </a:lnTo>
                    <a:lnTo>
                      <a:pt x="97510" y="186715"/>
                    </a:lnTo>
                    <a:lnTo>
                      <a:pt x="97637" y="188252"/>
                    </a:lnTo>
                    <a:lnTo>
                      <a:pt x="94754" y="185420"/>
                    </a:lnTo>
                    <a:lnTo>
                      <a:pt x="95275" y="185420"/>
                    </a:lnTo>
                    <a:lnTo>
                      <a:pt x="95758" y="184150"/>
                    </a:lnTo>
                    <a:lnTo>
                      <a:pt x="96888" y="182880"/>
                    </a:lnTo>
                    <a:lnTo>
                      <a:pt x="97053" y="181610"/>
                    </a:lnTo>
                    <a:lnTo>
                      <a:pt x="98069" y="181610"/>
                    </a:lnTo>
                    <a:lnTo>
                      <a:pt x="99580" y="180340"/>
                    </a:lnTo>
                    <a:lnTo>
                      <a:pt x="101180" y="177800"/>
                    </a:lnTo>
                    <a:lnTo>
                      <a:pt x="100736" y="176530"/>
                    </a:lnTo>
                    <a:lnTo>
                      <a:pt x="99364" y="175260"/>
                    </a:lnTo>
                    <a:lnTo>
                      <a:pt x="100647" y="175260"/>
                    </a:lnTo>
                    <a:lnTo>
                      <a:pt x="101854" y="173990"/>
                    </a:lnTo>
                    <a:lnTo>
                      <a:pt x="102793" y="171450"/>
                    </a:lnTo>
                    <a:lnTo>
                      <a:pt x="102311" y="170180"/>
                    </a:lnTo>
                    <a:lnTo>
                      <a:pt x="101231" y="170180"/>
                    </a:lnTo>
                    <a:lnTo>
                      <a:pt x="102603" y="168910"/>
                    </a:lnTo>
                    <a:lnTo>
                      <a:pt x="103784" y="168910"/>
                    </a:lnTo>
                    <a:lnTo>
                      <a:pt x="104355" y="165100"/>
                    </a:lnTo>
                    <a:lnTo>
                      <a:pt x="103187" y="163830"/>
                    </a:lnTo>
                    <a:lnTo>
                      <a:pt x="99707" y="162560"/>
                    </a:lnTo>
                    <a:lnTo>
                      <a:pt x="98044" y="163830"/>
                    </a:lnTo>
                    <a:lnTo>
                      <a:pt x="97510" y="167640"/>
                    </a:lnTo>
                    <a:lnTo>
                      <a:pt x="98031" y="168910"/>
                    </a:lnTo>
                    <a:lnTo>
                      <a:pt x="97777" y="168910"/>
                    </a:lnTo>
                    <a:lnTo>
                      <a:pt x="96723" y="170180"/>
                    </a:lnTo>
                    <a:lnTo>
                      <a:pt x="95783" y="172720"/>
                    </a:lnTo>
                    <a:lnTo>
                      <a:pt x="96316" y="173990"/>
                    </a:lnTo>
                    <a:lnTo>
                      <a:pt x="97497" y="175260"/>
                    </a:lnTo>
                    <a:lnTo>
                      <a:pt x="95364" y="175260"/>
                    </a:lnTo>
                    <a:lnTo>
                      <a:pt x="94259" y="177800"/>
                    </a:lnTo>
                    <a:lnTo>
                      <a:pt x="94564" y="179070"/>
                    </a:lnTo>
                    <a:lnTo>
                      <a:pt x="92367" y="179070"/>
                    </a:lnTo>
                    <a:lnTo>
                      <a:pt x="91528" y="180340"/>
                    </a:lnTo>
                    <a:lnTo>
                      <a:pt x="90881" y="179070"/>
                    </a:lnTo>
                    <a:lnTo>
                      <a:pt x="89687" y="176530"/>
                    </a:lnTo>
                    <a:lnTo>
                      <a:pt x="90487" y="176530"/>
                    </a:lnTo>
                    <a:lnTo>
                      <a:pt x="91198" y="175260"/>
                    </a:lnTo>
                    <a:lnTo>
                      <a:pt x="92252" y="173990"/>
                    </a:lnTo>
                    <a:lnTo>
                      <a:pt x="92290" y="172720"/>
                    </a:lnTo>
                    <a:lnTo>
                      <a:pt x="91871" y="171450"/>
                    </a:lnTo>
                    <a:lnTo>
                      <a:pt x="92316" y="171450"/>
                    </a:lnTo>
                    <a:lnTo>
                      <a:pt x="92671" y="170180"/>
                    </a:lnTo>
                    <a:lnTo>
                      <a:pt x="93179" y="168910"/>
                    </a:lnTo>
                    <a:lnTo>
                      <a:pt x="93179" y="167640"/>
                    </a:lnTo>
                    <a:lnTo>
                      <a:pt x="92938" y="167640"/>
                    </a:lnTo>
                    <a:lnTo>
                      <a:pt x="93548" y="166370"/>
                    </a:lnTo>
                    <a:lnTo>
                      <a:pt x="94018" y="166370"/>
                    </a:lnTo>
                    <a:lnTo>
                      <a:pt x="94119" y="163830"/>
                    </a:lnTo>
                    <a:lnTo>
                      <a:pt x="95554" y="163830"/>
                    </a:lnTo>
                    <a:lnTo>
                      <a:pt x="96583" y="161290"/>
                    </a:lnTo>
                    <a:lnTo>
                      <a:pt x="96583" y="158750"/>
                    </a:lnTo>
                    <a:lnTo>
                      <a:pt x="95186" y="157480"/>
                    </a:lnTo>
                    <a:lnTo>
                      <a:pt x="93383" y="156210"/>
                    </a:lnTo>
                    <a:lnTo>
                      <a:pt x="93306" y="154254"/>
                    </a:lnTo>
                    <a:lnTo>
                      <a:pt x="93218" y="153670"/>
                    </a:lnTo>
                    <a:lnTo>
                      <a:pt x="92646" y="153670"/>
                    </a:lnTo>
                    <a:lnTo>
                      <a:pt x="91859" y="152400"/>
                    </a:lnTo>
                    <a:lnTo>
                      <a:pt x="91948" y="151130"/>
                    </a:lnTo>
                    <a:lnTo>
                      <a:pt x="91338" y="149860"/>
                    </a:lnTo>
                    <a:lnTo>
                      <a:pt x="90601" y="148590"/>
                    </a:lnTo>
                    <a:lnTo>
                      <a:pt x="89700" y="148590"/>
                    </a:lnTo>
                    <a:lnTo>
                      <a:pt x="89712" y="147320"/>
                    </a:lnTo>
                    <a:lnTo>
                      <a:pt x="89154" y="145770"/>
                    </a:lnTo>
                    <a:lnTo>
                      <a:pt x="89154" y="161290"/>
                    </a:lnTo>
                    <a:lnTo>
                      <a:pt x="87934" y="161290"/>
                    </a:lnTo>
                    <a:lnTo>
                      <a:pt x="86995" y="162560"/>
                    </a:lnTo>
                    <a:lnTo>
                      <a:pt x="86741" y="163830"/>
                    </a:lnTo>
                    <a:lnTo>
                      <a:pt x="86690" y="165100"/>
                    </a:lnTo>
                    <a:lnTo>
                      <a:pt x="86868" y="166370"/>
                    </a:lnTo>
                    <a:lnTo>
                      <a:pt x="86131" y="166370"/>
                    </a:lnTo>
                    <a:lnTo>
                      <a:pt x="85902" y="167640"/>
                    </a:lnTo>
                    <a:lnTo>
                      <a:pt x="85217" y="165100"/>
                    </a:lnTo>
                    <a:lnTo>
                      <a:pt x="84620" y="162560"/>
                    </a:lnTo>
                    <a:lnTo>
                      <a:pt x="84112" y="161290"/>
                    </a:lnTo>
                    <a:lnTo>
                      <a:pt x="85178" y="160020"/>
                    </a:lnTo>
                    <a:lnTo>
                      <a:pt x="85877" y="158750"/>
                    </a:lnTo>
                    <a:lnTo>
                      <a:pt x="86004" y="155003"/>
                    </a:lnTo>
                    <a:lnTo>
                      <a:pt x="85979" y="156210"/>
                    </a:lnTo>
                    <a:lnTo>
                      <a:pt x="86271" y="157480"/>
                    </a:lnTo>
                    <a:lnTo>
                      <a:pt x="87579" y="158750"/>
                    </a:lnTo>
                    <a:lnTo>
                      <a:pt x="89128" y="160020"/>
                    </a:lnTo>
                    <a:lnTo>
                      <a:pt x="89154" y="161290"/>
                    </a:lnTo>
                    <a:lnTo>
                      <a:pt x="89154" y="145770"/>
                    </a:lnTo>
                    <a:lnTo>
                      <a:pt x="88798" y="144780"/>
                    </a:lnTo>
                    <a:lnTo>
                      <a:pt x="87236" y="144780"/>
                    </a:lnTo>
                    <a:lnTo>
                      <a:pt x="87210" y="143510"/>
                    </a:lnTo>
                    <a:lnTo>
                      <a:pt x="86931" y="142240"/>
                    </a:lnTo>
                    <a:lnTo>
                      <a:pt x="85953" y="142240"/>
                    </a:lnTo>
                    <a:lnTo>
                      <a:pt x="85432" y="140970"/>
                    </a:lnTo>
                    <a:lnTo>
                      <a:pt x="85128" y="140970"/>
                    </a:lnTo>
                    <a:lnTo>
                      <a:pt x="85128" y="154254"/>
                    </a:lnTo>
                    <a:lnTo>
                      <a:pt x="84505" y="153670"/>
                    </a:lnTo>
                    <a:lnTo>
                      <a:pt x="82638" y="153670"/>
                    </a:lnTo>
                    <a:lnTo>
                      <a:pt x="82524" y="152400"/>
                    </a:lnTo>
                    <a:lnTo>
                      <a:pt x="82410" y="151130"/>
                    </a:lnTo>
                    <a:lnTo>
                      <a:pt x="82245" y="149860"/>
                    </a:lnTo>
                    <a:lnTo>
                      <a:pt x="82130" y="148590"/>
                    </a:lnTo>
                    <a:lnTo>
                      <a:pt x="82410" y="149860"/>
                    </a:lnTo>
                    <a:lnTo>
                      <a:pt x="83146" y="151130"/>
                    </a:lnTo>
                    <a:lnTo>
                      <a:pt x="84455" y="151130"/>
                    </a:lnTo>
                    <a:lnTo>
                      <a:pt x="84404" y="152400"/>
                    </a:lnTo>
                    <a:lnTo>
                      <a:pt x="85128" y="154254"/>
                    </a:lnTo>
                    <a:lnTo>
                      <a:pt x="85128" y="140970"/>
                    </a:lnTo>
                    <a:lnTo>
                      <a:pt x="84696" y="140970"/>
                    </a:lnTo>
                    <a:lnTo>
                      <a:pt x="84289" y="139700"/>
                    </a:lnTo>
                    <a:lnTo>
                      <a:pt x="83210" y="138430"/>
                    </a:lnTo>
                    <a:lnTo>
                      <a:pt x="82130" y="138430"/>
                    </a:lnTo>
                    <a:lnTo>
                      <a:pt x="82232" y="137160"/>
                    </a:lnTo>
                    <a:lnTo>
                      <a:pt x="82410" y="135890"/>
                    </a:lnTo>
                    <a:lnTo>
                      <a:pt x="82613" y="133350"/>
                    </a:lnTo>
                    <a:lnTo>
                      <a:pt x="84531" y="133350"/>
                    </a:lnTo>
                    <a:lnTo>
                      <a:pt x="84658" y="134708"/>
                    </a:lnTo>
                    <a:lnTo>
                      <a:pt x="86715" y="136436"/>
                    </a:lnTo>
                    <a:lnTo>
                      <a:pt x="87604" y="136664"/>
                    </a:lnTo>
                    <a:lnTo>
                      <a:pt x="88455" y="136563"/>
                    </a:lnTo>
                    <a:lnTo>
                      <a:pt x="88290" y="137477"/>
                    </a:lnTo>
                    <a:lnTo>
                      <a:pt x="88506" y="138442"/>
                    </a:lnTo>
                    <a:lnTo>
                      <a:pt x="90004" y="140233"/>
                    </a:lnTo>
                    <a:lnTo>
                      <a:pt x="91376" y="140589"/>
                    </a:lnTo>
                    <a:lnTo>
                      <a:pt x="92583" y="140195"/>
                    </a:lnTo>
                    <a:lnTo>
                      <a:pt x="91859" y="141185"/>
                    </a:lnTo>
                    <a:lnTo>
                      <a:pt x="91744" y="142544"/>
                    </a:lnTo>
                    <a:lnTo>
                      <a:pt x="92392" y="143687"/>
                    </a:lnTo>
                    <a:lnTo>
                      <a:pt x="93281" y="145211"/>
                    </a:lnTo>
                    <a:lnTo>
                      <a:pt x="95186" y="145745"/>
                    </a:lnTo>
                    <a:lnTo>
                      <a:pt x="94500" y="147205"/>
                    </a:lnTo>
                    <a:lnTo>
                      <a:pt x="95567" y="150101"/>
                    </a:lnTo>
                    <a:lnTo>
                      <a:pt x="96710" y="150901"/>
                    </a:lnTo>
                    <a:lnTo>
                      <a:pt x="97955" y="150977"/>
                    </a:lnTo>
                    <a:lnTo>
                      <a:pt x="97180" y="151688"/>
                    </a:lnTo>
                    <a:lnTo>
                      <a:pt x="96774" y="152755"/>
                    </a:lnTo>
                    <a:lnTo>
                      <a:pt x="96977" y="153873"/>
                    </a:lnTo>
                    <a:lnTo>
                      <a:pt x="97282" y="155613"/>
                    </a:lnTo>
                    <a:lnTo>
                      <a:pt x="98933" y="156781"/>
                    </a:lnTo>
                    <a:lnTo>
                      <a:pt x="100749" y="156464"/>
                    </a:lnTo>
                    <a:lnTo>
                      <a:pt x="99339" y="157886"/>
                    </a:lnTo>
                    <a:lnTo>
                      <a:pt x="99339" y="161417"/>
                    </a:lnTo>
                    <a:lnTo>
                      <a:pt x="100761" y="162852"/>
                    </a:lnTo>
                    <a:lnTo>
                      <a:pt x="102539" y="162852"/>
                    </a:lnTo>
                    <a:lnTo>
                      <a:pt x="104305" y="162852"/>
                    </a:lnTo>
                    <a:lnTo>
                      <a:pt x="105740" y="161417"/>
                    </a:lnTo>
                    <a:lnTo>
                      <a:pt x="105740" y="157886"/>
                    </a:lnTo>
                    <a:lnTo>
                      <a:pt x="104305" y="156451"/>
                    </a:lnTo>
                    <a:lnTo>
                      <a:pt x="100774" y="156451"/>
                    </a:lnTo>
                    <a:lnTo>
                      <a:pt x="102425" y="156159"/>
                    </a:lnTo>
                    <a:lnTo>
                      <a:pt x="103593" y="154495"/>
                    </a:lnTo>
                    <a:lnTo>
                      <a:pt x="103022" y="151269"/>
                    </a:lnTo>
                    <a:lnTo>
                      <a:pt x="101752" y="150202"/>
                    </a:lnTo>
                    <a:lnTo>
                      <a:pt x="100304" y="150114"/>
                    </a:lnTo>
                    <a:lnTo>
                      <a:pt x="101219" y="149275"/>
                    </a:lnTo>
                    <a:lnTo>
                      <a:pt x="101587" y="147929"/>
                    </a:lnTo>
                    <a:lnTo>
                      <a:pt x="100533" y="145021"/>
                    </a:lnTo>
                    <a:lnTo>
                      <a:pt x="98679" y="144170"/>
                    </a:lnTo>
                    <a:lnTo>
                      <a:pt x="96774" y="144856"/>
                    </a:lnTo>
                    <a:lnTo>
                      <a:pt x="98298" y="143979"/>
                    </a:lnTo>
                    <a:lnTo>
                      <a:pt x="98831" y="142011"/>
                    </a:lnTo>
                    <a:lnTo>
                      <a:pt x="97167" y="139141"/>
                    </a:lnTo>
                    <a:lnTo>
                      <a:pt x="95580" y="138582"/>
                    </a:lnTo>
                    <a:lnTo>
                      <a:pt x="94170" y="139039"/>
                    </a:lnTo>
                    <a:lnTo>
                      <a:pt x="95021" y="137883"/>
                    </a:lnTo>
                    <a:lnTo>
                      <a:pt x="95021" y="136245"/>
                    </a:lnTo>
                    <a:lnTo>
                      <a:pt x="93319" y="134226"/>
                    </a:lnTo>
                    <a:lnTo>
                      <a:pt x="92240" y="133845"/>
                    </a:lnTo>
                    <a:lnTo>
                      <a:pt x="91211" y="133972"/>
                    </a:lnTo>
                    <a:lnTo>
                      <a:pt x="91414" y="132880"/>
                    </a:lnTo>
                    <a:lnTo>
                      <a:pt x="91046" y="131711"/>
                    </a:lnTo>
                    <a:lnTo>
                      <a:pt x="88773" y="129806"/>
                    </a:lnTo>
                    <a:lnTo>
                      <a:pt x="86753" y="129984"/>
                    </a:lnTo>
                    <a:lnTo>
                      <a:pt x="86055" y="130810"/>
                    </a:lnTo>
                    <a:lnTo>
                      <a:pt x="85534" y="128270"/>
                    </a:lnTo>
                    <a:lnTo>
                      <a:pt x="83997" y="128270"/>
                    </a:lnTo>
                    <a:lnTo>
                      <a:pt x="83756" y="127000"/>
                    </a:lnTo>
                    <a:lnTo>
                      <a:pt x="83896" y="125730"/>
                    </a:lnTo>
                    <a:lnTo>
                      <a:pt x="84162" y="125730"/>
                    </a:lnTo>
                    <a:lnTo>
                      <a:pt x="84467" y="124460"/>
                    </a:lnTo>
                    <a:lnTo>
                      <a:pt x="85064" y="124460"/>
                    </a:lnTo>
                    <a:lnTo>
                      <a:pt x="86829" y="125730"/>
                    </a:lnTo>
                    <a:lnTo>
                      <a:pt x="88493" y="125730"/>
                    </a:lnTo>
                    <a:lnTo>
                      <a:pt x="89242" y="124460"/>
                    </a:lnTo>
                    <a:lnTo>
                      <a:pt x="89992" y="123190"/>
                    </a:lnTo>
                    <a:lnTo>
                      <a:pt x="89547" y="120650"/>
                    </a:lnTo>
                    <a:lnTo>
                      <a:pt x="87350" y="119380"/>
                    </a:lnTo>
                    <a:lnTo>
                      <a:pt x="86309" y="119380"/>
                    </a:lnTo>
                    <a:lnTo>
                      <a:pt x="87630" y="116840"/>
                    </a:lnTo>
                    <a:lnTo>
                      <a:pt x="88569" y="115163"/>
                    </a:lnTo>
                    <a:lnTo>
                      <a:pt x="88849" y="116116"/>
                    </a:lnTo>
                    <a:lnTo>
                      <a:pt x="91059" y="117411"/>
                    </a:lnTo>
                    <a:lnTo>
                      <a:pt x="92468" y="117017"/>
                    </a:lnTo>
                    <a:lnTo>
                      <a:pt x="93751" y="114808"/>
                    </a:lnTo>
                    <a:lnTo>
                      <a:pt x="93370" y="113398"/>
                    </a:lnTo>
                    <a:lnTo>
                      <a:pt x="91147" y="112115"/>
                    </a:lnTo>
                    <a:lnTo>
                      <a:pt x="90119" y="112395"/>
                    </a:lnTo>
                    <a:lnTo>
                      <a:pt x="106908" y="82550"/>
                    </a:lnTo>
                    <a:lnTo>
                      <a:pt x="145059" y="49530"/>
                    </a:lnTo>
                    <a:lnTo>
                      <a:pt x="196723" y="24130"/>
                    </a:lnTo>
                    <a:lnTo>
                      <a:pt x="258711" y="10160"/>
                    </a:lnTo>
                    <a:lnTo>
                      <a:pt x="314477" y="3810"/>
                    </a:lnTo>
                    <a:lnTo>
                      <a:pt x="341985" y="3810"/>
                    </a:lnTo>
                    <a:lnTo>
                      <a:pt x="366382" y="7620"/>
                    </a:lnTo>
                    <a:lnTo>
                      <a:pt x="347421" y="3810"/>
                    </a:lnTo>
                    <a:lnTo>
                      <a:pt x="334772" y="1270"/>
                    </a:lnTo>
                    <a:lnTo>
                      <a:pt x="298932" y="0"/>
                    </a:lnTo>
                    <a:lnTo>
                      <a:pt x="261277" y="1270"/>
                    </a:lnTo>
                    <a:lnTo>
                      <a:pt x="165049" y="17780"/>
                    </a:lnTo>
                    <a:lnTo>
                      <a:pt x="113538" y="39370"/>
                    </a:lnTo>
                    <a:lnTo>
                      <a:pt x="71755" y="67310"/>
                    </a:lnTo>
                    <a:lnTo>
                      <a:pt x="41821" y="99060"/>
                    </a:lnTo>
                    <a:lnTo>
                      <a:pt x="41275" y="99060"/>
                    </a:lnTo>
                    <a:lnTo>
                      <a:pt x="40881" y="100330"/>
                    </a:lnTo>
                    <a:lnTo>
                      <a:pt x="38938" y="102870"/>
                    </a:lnTo>
                    <a:lnTo>
                      <a:pt x="37147" y="106680"/>
                    </a:lnTo>
                    <a:lnTo>
                      <a:pt x="35521" y="109220"/>
                    </a:lnTo>
                    <a:lnTo>
                      <a:pt x="34772" y="109220"/>
                    </a:lnTo>
                    <a:lnTo>
                      <a:pt x="33489" y="110490"/>
                    </a:lnTo>
                    <a:lnTo>
                      <a:pt x="33159" y="111760"/>
                    </a:lnTo>
                    <a:lnTo>
                      <a:pt x="33870" y="111760"/>
                    </a:lnTo>
                    <a:lnTo>
                      <a:pt x="31356" y="116840"/>
                    </a:lnTo>
                    <a:lnTo>
                      <a:pt x="29273" y="121920"/>
                    </a:lnTo>
                    <a:lnTo>
                      <a:pt x="27673" y="127000"/>
                    </a:lnTo>
                    <a:lnTo>
                      <a:pt x="25196" y="127000"/>
                    </a:lnTo>
                    <a:lnTo>
                      <a:pt x="23558" y="128270"/>
                    </a:lnTo>
                    <a:lnTo>
                      <a:pt x="23685" y="129540"/>
                    </a:lnTo>
                    <a:lnTo>
                      <a:pt x="25196" y="130810"/>
                    </a:lnTo>
                    <a:lnTo>
                      <a:pt x="26517" y="130810"/>
                    </a:lnTo>
                    <a:lnTo>
                      <a:pt x="25260" y="135890"/>
                    </a:lnTo>
                    <a:lnTo>
                      <a:pt x="24409" y="140970"/>
                    </a:lnTo>
                    <a:lnTo>
                      <a:pt x="24307" y="142240"/>
                    </a:lnTo>
                    <a:lnTo>
                      <a:pt x="24206" y="143510"/>
                    </a:lnTo>
                    <a:lnTo>
                      <a:pt x="24104" y="144780"/>
                    </a:lnTo>
                    <a:lnTo>
                      <a:pt x="24003" y="146050"/>
                    </a:lnTo>
                    <a:lnTo>
                      <a:pt x="22390" y="146050"/>
                    </a:lnTo>
                    <a:lnTo>
                      <a:pt x="21551" y="148590"/>
                    </a:lnTo>
                    <a:lnTo>
                      <a:pt x="22275" y="149860"/>
                    </a:lnTo>
                    <a:lnTo>
                      <a:pt x="23685" y="151130"/>
                    </a:lnTo>
                    <a:lnTo>
                      <a:pt x="23710" y="153670"/>
                    </a:lnTo>
                    <a:lnTo>
                      <a:pt x="20739" y="153670"/>
                    </a:lnTo>
                    <a:lnTo>
                      <a:pt x="20218" y="157480"/>
                    </a:lnTo>
                    <a:lnTo>
                      <a:pt x="21209" y="158750"/>
                    </a:lnTo>
                    <a:lnTo>
                      <a:pt x="23964" y="158750"/>
                    </a:lnTo>
                    <a:lnTo>
                      <a:pt x="24066" y="160020"/>
                    </a:lnTo>
                    <a:lnTo>
                      <a:pt x="22364" y="160020"/>
                    </a:lnTo>
                    <a:lnTo>
                      <a:pt x="21145" y="161290"/>
                    </a:lnTo>
                    <a:lnTo>
                      <a:pt x="21145" y="163830"/>
                    </a:lnTo>
                    <a:lnTo>
                      <a:pt x="22364" y="165100"/>
                    </a:lnTo>
                    <a:lnTo>
                      <a:pt x="24777" y="165100"/>
                    </a:lnTo>
                    <a:lnTo>
                      <a:pt x="25120" y="167640"/>
                    </a:lnTo>
                    <a:lnTo>
                      <a:pt x="25323" y="168910"/>
                    </a:lnTo>
                    <a:lnTo>
                      <a:pt x="24765" y="167640"/>
                    </a:lnTo>
                    <a:lnTo>
                      <a:pt x="21894" y="167640"/>
                    </a:lnTo>
                    <a:lnTo>
                      <a:pt x="20904" y="170180"/>
                    </a:lnTo>
                    <a:lnTo>
                      <a:pt x="21424" y="172720"/>
                    </a:lnTo>
                    <a:lnTo>
                      <a:pt x="22847" y="173990"/>
                    </a:lnTo>
                    <a:lnTo>
                      <a:pt x="25120" y="172720"/>
                    </a:lnTo>
                    <a:lnTo>
                      <a:pt x="25781" y="172720"/>
                    </a:lnTo>
                    <a:lnTo>
                      <a:pt x="26174" y="171450"/>
                    </a:lnTo>
                    <a:lnTo>
                      <a:pt x="26936" y="174980"/>
                    </a:lnTo>
                    <a:lnTo>
                      <a:pt x="25412" y="174256"/>
                    </a:lnTo>
                    <a:lnTo>
                      <a:pt x="22580" y="175285"/>
                    </a:lnTo>
                    <a:lnTo>
                      <a:pt x="21856" y="176860"/>
                    </a:lnTo>
                    <a:lnTo>
                      <a:pt x="22885" y="179679"/>
                    </a:lnTo>
                    <a:lnTo>
                      <a:pt x="24447" y="180416"/>
                    </a:lnTo>
                    <a:lnTo>
                      <a:pt x="27266" y="179387"/>
                    </a:lnTo>
                    <a:lnTo>
                      <a:pt x="28003" y="177825"/>
                    </a:lnTo>
                    <a:lnTo>
                      <a:pt x="27597" y="176733"/>
                    </a:lnTo>
                    <a:lnTo>
                      <a:pt x="28041" y="177800"/>
                    </a:lnTo>
                    <a:lnTo>
                      <a:pt x="29286" y="181610"/>
                    </a:lnTo>
                    <a:lnTo>
                      <a:pt x="28143" y="181610"/>
                    </a:lnTo>
                    <a:lnTo>
                      <a:pt x="26314" y="182880"/>
                    </a:lnTo>
                    <a:lnTo>
                      <a:pt x="25869" y="184150"/>
                    </a:lnTo>
                    <a:lnTo>
                      <a:pt x="27381" y="186690"/>
                    </a:lnTo>
                    <a:lnTo>
                      <a:pt x="29044" y="187960"/>
                    </a:lnTo>
                    <a:lnTo>
                      <a:pt x="30670" y="186690"/>
                    </a:lnTo>
                    <a:lnTo>
                      <a:pt x="30937" y="186690"/>
                    </a:lnTo>
                    <a:lnTo>
                      <a:pt x="31140" y="185420"/>
                    </a:lnTo>
                    <a:lnTo>
                      <a:pt x="32232" y="187960"/>
                    </a:lnTo>
                    <a:lnTo>
                      <a:pt x="30924" y="189230"/>
                    </a:lnTo>
                    <a:lnTo>
                      <a:pt x="30784" y="190500"/>
                    </a:lnTo>
                    <a:lnTo>
                      <a:pt x="32512" y="193040"/>
                    </a:lnTo>
                    <a:lnTo>
                      <a:pt x="34785" y="193040"/>
                    </a:lnTo>
                    <a:lnTo>
                      <a:pt x="35801" y="194310"/>
                    </a:lnTo>
                    <a:lnTo>
                      <a:pt x="36334" y="195580"/>
                    </a:lnTo>
                    <a:lnTo>
                      <a:pt x="36283" y="196850"/>
                    </a:lnTo>
                    <a:lnTo>
                      <a:pt x="36601" y="196850"/>
                    </a:lnTo>
                    <a:lnTo>
                      <a:pt x="37528" y="198120"/>
                    </a:lnTo>
                    <a:lnTo>
                      <a:pt x="38074" y="198120"/>
                    </a:lnTo>
                    <a:lnTo>
                      <a:pt x="40805" y="201930"/>
                    </a:lnTo>
                    <a:lnTo>
                      <a:pt x="43370" y="205092"/>
                    </a:lnTo>
                    <a:lnTo>
                      <a:pt x="42443" y="204533"/>
                    </a:lnTo>
                    <a:lnTo>
                      <a:pt x="41338" y="203885"/>
                    </a:lnTo>
                    <a:lnTo>
                      <a:pt x="39916" y="204279"/>
                    </a:lnTo>
                    <a:lnTo>
                      <a:pt x="38633" y="206489"/>
                    </a:lnTo>
                    <a:lnTo>
                      <a:pt x="39014" y="207911"/>
                    </a:lnTo>
                    <a:lnTo>
                      <a:pt x="41236" y="209194"/>
                    </a:lnTo>
                    <a:lnTo>
                      <a:pt x="42646" y="208800"/>
                    </a:lnTo>
                    <a:lnTo>
                      <a:pt x="43929" y="206590"/>
                    </a:lnTo>
                    <a:lnTo>
                      <a:pt x="43586" y="205346"/>
                    </a:lnTo>
                    <a:lnTo>
                      <a:pt x="43916" y="205740"/>
                    </a:lnTo>
                    <a:lnTo>
                      <a:pt x="47256" y="209550"/>
                    </a:lnTo>
                    <a:lnTo>
                      <a:pt x="46824" y="210820"/>
                    </a:lnTo>
                    <a:lnTo>
                      <a:pt x="47434" y="212090"/>
                    </a:lnTo>
                    <a:lnTo>
                      <a:pt x="49199" y="213360"/>
                    </a:lnTo>
                    <a:lnTo>
                      <a:pt x="50279" y="213360"/>
                    </a:lnTo>
                    <a:lnTo>
                      <a:pt x="52057" y="214630"/>
                    </a:lnTo>
                    <a:lnTo>
                      <a:pt x="53924" y="215900"/>
                    </a:lnTo>
                    <a:lnTo>
                      <a:pt x="55867" y="218440"/>
                    </a:lnTo>
                    <a:lnTo>
                      <a:pt x="55600" y="218440"/>
                    </a:lnTo>
                    <a:lnTo>
                      <a:pt x="55359" y="219710"/>
                    </a:lnTo>
                    <a:lnTo>
                      <a:pt x="56070" y="220980"/>
                    </a:lnTo>
                    <a:lnTo>
                      <a:pt x="58788" y="220980"/>
                    </a:lnTo>
                    <a:lnTo>
                      <a:pt x="61302" y="222250"/>
                    </a:lnTo>
                    <a:lnTo>
                      <a:pt x="63931" y="224790"/>
                    </a:lnTo>
                    <a:lnTo>
                      <a:pt x="66725" y="227330"/>
                    </a:lnTo>
                    <a:lnTo>
                      <a:pt x="67437" y="228600"/>
                    </a:lnTo>
                    <a:lnTo>
                      <a:pt x="68719" y="228600"/>
                    </a:lnTo>
                    <a:lnTo>
                      <a:pt x="106476" y="247650"/>
                    </a:lnTo>
                    <a:lnTo>
                      <a:pt x="152514" y="260350"/>
                    </a:lnTo>
                    <a:lnTo>
                      <a:pt x="204812" y="265430"/>
                    </a:lnTo>
                    <a:lnTo>
                      <a:pt x="261366" y="262890"/>
                    </a:lnTo>
                    <a:lnTo>
                      <a:pt x="309651" y="252730"/>
                    </a:lnTo>
                    <a:lnTo>
                      <a:pt x="324180" y="247650"/>
                    </a:lnTo>
                    <a:lnTo>
                      <a:pt x="353225" y="237490"/>
                    </a:lnTo>
                    <a:lnTo>
                      <a:pt x="390969" y="217170"/>
                    </a:lnTo>
                    <a:lnTo>
                      <a:pt x="421792" y="194310"/>
                    </a:lnTo>
                    <a:close/>
                  </a:path>
                </a:pathLst>
              </a:custGeom>
              <a:solidFill>
                <a:srgbClr val="FFFFFF"/>
              </a:solidFill>
            </p:spPr>
            <p:txBody>
              <a:bodyPr wrap="square" lIns="0" tIns="0" rIns="0" bIns="0" rtlCol="0"/>
              <a:lstStyle/>
              <a:p>
                <a:endParaRPr sz="1050" b="1" dirty="0">
                  <a:latin typeface="Calibri" panose="020F0502020204030204" pitchFamily="34" charset="0"/>
                </a:endParaRPr>
              </a:p>
            </p:txBody>
          </p:sp>
          <p:sp>
            <p:nvSpPr>
              <p:cNvPr id="199" name="object 34">
                <a:extLst>
                  <a:ext uri="{FF2B5EF4-FFF2-40B4-BE49-F238E27FC236}">
                    <a16:creationId xmlns:a16="http://schemas.microsoft.com/office/drawing/2014/main" id="{FA0CB432-47F5-104F-DD6C-673B4BD81A18}"/>
                  </a:ext>
                </a:extLst>
              </p:cNvPr>
              <p:cNvSpPr/>
              <p:nvPr/>
            </p:nvSpPr>
            <p:spPr>
              <a:xfrm>
                <a:off x="8653424" y="13650708"/>
                <a:ext cx="35560" cy="38735"/>
              </a:xfrm>
              <a:custGeom>
                <a:avLst/>
                <a:gdLst/>
                <a:ahLst/>
                <a:cxnLst/>
                <a:rect l="l" t="t" r="r" b="b"/>
                <a:pathLst>
                  <a:path w="35559" h="38734">
                    <a:moveTo>
                      <a:pt x="6108" y="23418"/>
                    </a:moveTo>
                    <a:lnTo>
                      <a:pt x="5956" y="21704"/>
                    </a:lnTo>
                    <a:lnTo>
                      <a:pt x="3644" y="19761"/>
                    </a:lnTo>
                    <a:lnTo>
                      <a:pt x="1930" y="19926"/>
                    </a:lnTo>
                    <a:lnTo>
                      <a:pt x="965" y="21069"/>
                    </a:lnTo>
                    <a:lnTo>
                      <a:pt x="0" y="22225"/>
                    </a:lnTo>
                    <a:lnTo>
                      <a:pt x="152" y="23952"/>
                    </a:lnTo>
                    <a:lnTo>
                      <a:pt x="2451" y="25869"/>
                    </a:lnTo>
                    <a:lnTo>
                      <a:pt x="4165" y="25730"/>
                    </a:lnTo>
                    <a:lnTo>
                      <a:pt x="6108" y="23418"/>
                    </a:lnTo>
                    <a:close/>
                  </a:path>
                  <a:path w="35559" h="38734">
                    <a:moveTo>
                      <a:pt x="10947" y="17462"/>
                    </a:moveTo>
                    <a:lnTo>
                      <a:pt x="10502" y="15798"/>
                    </a:lnTo>
                    <a:lnTo>
                      <a:pt x="7886" y="14300"/>
                    </a:lnTo>
                    <a:lnTo>
                      <a:pt x="6223" y="14732"/>
                    </a:lnTo>
                    <a:lnTo>
                      <a:pt x="4724" y="17348"/>
                    </a:lnTo>
                    <a:lnTo>
                      <a:pt x="5168" y="19011"/>
                    </a:lnTo>
                    <a:lnTo>
                      <a:pt x="6477" y="19761"/>
                    </a:lnTo>
                    <a:lnTo>
                      <a:pt x="7772" y="20510"/>
                    </a:lnTo>
                    <a:lnTo>
                      <a:pt x="9436" y="20066"/>
                    </a:lnTo>
                    <a:lnTo>
                      <a:pt x="10947" y="17462"/>
                    </a:lnTo>
                    <a:close/>
                  </a:path>
                  <a:path w="35559" h="38734">
                    <a:moveTo>
                      <a:pt x="12115" y="28765"/>
                    </a:moveTo>
                    <a:lnTo>
                      <a:pt x="11988" y="27305"/>
                    </a:lnTo>
                    <a:lnTo>
                      <a:pt x="10033" y="25666"/>
                    </a:lnTo>
                    <a:lnTo>
                      <a:pt x="8585" y="25781"/>
                    </a:lnTo>
                    <a:lnTo>
                      <a:pt x="6934" y="27749"/>
                    </a:lnTo>
                    <a:lnTo>
                      <a:pt x="7061" y="29210"/>
                    </a:lnTo>
                    <a:lnTo>
                      <a:pt x="8039" y="30035"/>
                    </a:lnTo>
                    <a:lnTo>
                      <a:pt x="9017" y="30848"/>
                    </a:lnTo>
                    <a:lnTo>
                      <a:pt x="10477" y="30734"/>
                    </a:lnTo>
                    <a:lnTo>
                      <a:pt x="11303" y="29743"/>
                    </a:lnTo>
                    <a:lnTo>
                      <a:pt x="12115" y="28765"/>
                    </a:lnTo>
                    <a:close/>
                  </a:path>
                  <a:path w="35559" h="38734">
                    <a:moveTo>
                      <a:pt x="13296" y="9677"/>
                    </a:moveTo>
                    <a:lnTo>
                      <a:pt x="12573" y="8115"/>
                    </a:lnTo>
                    <a:lnTo>
                      <a:pt x="9740" y="7086"/>
                    </a:lnTo>
                    <a:lnTo>
                      <a:pt x="8191" y="7823"/>
                    </a:lnTo>
                    <a:lnTo>
                      <a:pt x="7150" y="10642"/>
                    </a:lnTo>
                    <a:lnTo>
                      <a:pt x="7886" y="12204"/>
                    </a:lnTo>
                    <a:lnTo>
                      <a:pt x="9296" y="12712"/>
                    </a:lnTo>
                    <a:lnTo>
                      <a:pt x="10706" y="13246"/>
                    </a:lnTo>
                    <a:lnTo>
                      <a:pt x="12280" y="12509"/>
                    </a:lnTo>
                    <a:lnTo>
                      <a:pt x="12788" y="11099"/>
                    </a:lnTo>
                    <a:lnTo>
                      <a:pt x="13296" y="9677"/>
                    </a:lnTo>
                    <a:close/>
                  </a:path>
                  <a:path w="35559" h="38734">
                    <a:moveTo>
                      <a:pt x="15151" y="1943"/>
                    </a:moveTo>
                    <a:lnTo>
                      <a:pt x="14173" y="520"/>
                    </a:lnTo>
                    <a:lnTo>
                      <a:pt x="11214" y="0"/>
                    </a:lnTo>
                    <a:lnTo>
                      <a:pt x="9791" y="990"/>
                    </a:lnTo>
                    <a:lnTo>
                      <a:pt x="9271" y="3949"/>
                    </a:lnTo>
                    <a:lnTo>
                      <a:pt x="10274" y="5359"/>
                    </a:lnTo>
                    <a:lnTo>
                      <a:pt x="11747" y="5626"/>
                    </a:lnTo>
                    <a:lnTo>
                      <a:pt x="13233" y="5880"/>
                    </a:lnTo>
                    <a:lnTo>
                      <a:pt x="14643" y="4889"/>
                    </a:lnTo>
                    <a:lnTo>
                      <a:pt x="15151" y="1943"/>
                    </a:lnTo>
                    <a:close/>
                  </a:path>
                  <a:path w="35559" h="38734">
                    <a:moveTo>
                      <a:pt x="17195" y="33274"/>
                    </a:moveTo>
                    <a:lnTo>
                      <a:pt x="17081" y="32042"/>
                    </a:lnTo>
                    <a:lnTo>
                      <a:pt x="15417" y="30645"/>
                    </a:lnTo>
                    <a:lnTo>
                      <a:pt x="14173" y="30746"/>
                    </a:lnTo>
                    <a:lnTo>
                      <a:pt x="13474" y="31572"/>
                    </a:lnTo>
                    <a:lnTo>
                      <a:pt x="12776" y="32410"/>
                    </a:lnTo>
                    <a:lnTo>
                      <a:pt x="12890" y="33655"/>
                    </a:lnTo>
                    <a:lnTo>
                      <a:pt x="13716" y="34353"/>
                    </a:lnTo>
                    <a:lnTo>
                      <a:pt x="14554" y="35039"/>
                    </a:lnTo>
                    <a:lnTo>
                      <a:pt x="15786" y="34937"/>
                    </a:lnTo>
                    <a:lnTo>
                      <a:pt x="17195" y="33274"/>
                    </a:lnTo>
                    <a:close/>
                  </a:path>
                  <a:path w="35559" h="38734">
                    <a:moveTo>
                      <a:pt x="17792" y="21678"/>
                    </a:moveTo>
                    <a:lnTo>
                      <a:pt x="17424" y="20269"/>
                    </a:lnTo>
                    <a:lnTo>
                      <a:pt x="16306" y="19634"/>
                    </a:lnTo>
                    <a:lnTo>
                      <a:pt x="15201" y="18986"/>
                    </a:lnTo>
                    <a:lnTo>
                      <a:pt x="13792" y="19367"/>
                    </a:lnTo>
                    <a:lnTo>
                      <a:pt x="12509" y="21577"/>
                    </a:lnTo>
                    <a:lnTo>
                      <a:pt x="12890" y="22999"/>
                    </a:lnTo>
                    <a:lnTo>
                      <a:pt x="15113" y="24269"/>
                    </a:lnTo>
                    <a:lnTo>
                      <a:pt x="16522" y="23901"/>
                    </a:lnTo>
                    <a:lnTo>
                      <a:pt x="17792" y="21678"/>
                    </a:lnTo>
                    <a:close/>
                  </a:path>
                  <a:path w="35559" h="38734">
                    <a:moveTo>
                      <a:pt x="20777" y="12649"/>
                    </a:moveTo>
                    <a:lnTo>
                      <a:pt x="20167" y="11315"/>
                    </a:lnTo>
                    <a:lnTo>
                      <a:pt x="17767" y="10452"/>
                    </a:lnTo>
                    <a:lnTo>
                      <a:pt x="16433" y="11061"/>
                    </a:lnTo>
                    <a:lnTo>
                      <a:pt x="15557" y="13462"/>
                    </a:lnTo>
                    <a:lnTo>
                      <a:pt x="16179" y="14782"/>
                    </a:lnTo>
                    <a:lnTo>
                      <a:pt x="18580" y="15671"/>
                    </a:lnTo>
                    <a:lnTo>
                      <a:pt x="19913" y="15049"/>
                    </a:lnTo>
                    <a:lnTo>
                      <a:pt x="20345" y="13843"/>
                    </a:lnTo>
                    <a:lnTo>
                      <a:pt x="20777" y="12649"/>
                    </a:lnTo>
                    <a:close/>
                  </a:path>
                  <a:path w="35559" h="38734">
                    <a:moveTo>
                      <a:pt x="21539" y="37134"/>
                    </a:moveTo>
                    <a:lnTo>
                      <a:pt x="21437" y="36080"/>
                    </a:lnTo>
                    <a:lnTo>
                      <a:pt x="20726" y="35483"/>
                    </a:lnTo>
                    <a:lnTo>
                      <a:pt x="20015" y="34899"/>
                    </a:lnTo>
                    <a:lnTo>
                      <a:pt x="18973" y="34975"/>
                    </a:lnTo>
                    <a:lnTo>
                      <a:pt x="17780" y="36398"/>
                    </a:lnTo>
                    <a:lnTo>
                      <a:pt x="17868" y="37452"/>
                    </a:lnTo>
                    <a:lnTo>
                      <a:pt x="18580" y="38049"/>
                    </a:lnTo>
                    <a:lnTo>
                      <a:pt x="19291" y="38633"/>
                    </a:lnTo>
                    <a:lnTo>
                      <a:pt x="20345" y="38544"/>
                    </a:lnTo>
                    <a:lnTo>
                      <a:pt x="20929" y="37846"/>
                    </a:lnTo>
                    <a:lnTo>
                      <a:pt x="21539" y="37134"/>
                    </a:lnTo>
                    <a:close/>
                  </a:path>
                  <a:path w="35559" h="38734">
                    <a:moveTo>
                      <a:pt x="23037" y="3556"/>
                    </a:moveTo>
                    <a:lnTo>
                      <a:pt x="22199" y="2362"/>
                    </a:lnTo>
                    <a:lnTo>
                      <a:pt x="20942" y="2133"/>
                    </a:lnTo>
                    <a:lnTo>
                      <a:pt x="19685" y="1917"/>
                    </a:lnTo>
                    <a:lnTo>
                      <a:pt x="18478" y="2755"/>
                    </a:lnTo>
                    <a:lnTo>
                      <a:pt x="18046" y="5270"/>
                    </a:lnTo>
                    <a:lnTo>
                      <a:pt x="18884" y="6464"/>
                    </a:lnTo>
                    <a:lnTo>
                      <a:pt x="21399" y="6908"/>
                    </a:lnTo>
                    <a:lnTo>
                      <a:pt x="22593" y="6070"/>
                    </a:lnTo>
                    <a:lnTo>
                      <a:pt x="22821" y="4813"/>
                    </a:lnTo>
                    <a:lnTo>
                      <a:pt x="23037" y="3556"/>
                    </a:lnTo>
                    <a:close/>
                  </a:path>
                  <a:path w="35559" h="38734">
                    <a:moveTo>
                      <a:pt x="23571" y="25247"/>
                    </a:moveTo>
                    <a:lnTo>
                      <a:pt x="23253" y="24041"/>
                    </a:lnTo>
                    <a:lnTo>
                      <a:pt x="22313" y="23495"/>
                    </a:lnTo>
                    <a:lnTo>
                      <a:pt x="21374" y="22948"/>
                    </a:lnTo>
                    <a:lnTo>
                      <a:pt x="20167" y="23279"/>
                    </a:lnTo>
                    <a:lnTo>
                      <a:pt x="19621" y="24218"/>
                    </a:lnTo>
                    <a:lnTo>
                      <a:pt x="19075" y="25158"/>
                    </a:lnTo>
                    <a:lnTo>
                      <a:pt x="19405" y="26352"/>
                    </a:lnTo>
                    <a:lnTo>
                      <a:pt x="21285" y="27444"/>
                    </a:lnTo>
                    <a:lnTo>
                      <a:pt x="22479" y="27114"/>
                    </a:lnTo>
                    <a:lnTo>
                      <a:pt x="23025" y="26187"/>
                    </a:lnTo>
                    <a:lnTo>
                      <a:pt x="23571" y="25247"/>
                    </a:lnTo>
                    <a:close/>
                  </a:path>
                  <a:path w="35559" h="38734">
                    <a:moveTo>
                      <a:pt x="27089" y="15151"/>
                    </a:moveTo>
                    <a:lnTo>
                      <a:pt x="26568" y="14020"/>
                    </a:lnTo>
                    <a:lnTo>
                      <a:pt x="24523" y="13271"/>
                    </a:lnTo>
                    <a:lnTo>
                      <a:pt x="23393" y="13804"/>
                    </a:lnTo>
                    <a:lnTo>
                      <a:pt x="22656" y="15836"/>
                    </a:lnTo>
                    <a:lnTo>
                      <a:pt x="23177" y="16967"/>
                    </a:lnTo>
                    <a:lnTo>
                      <a:pt x="24206" y="17348"/>
                    </a:lnTo>
                    <a:lnTo>
                      <a:pt x="25222" y="17716"/>
                    </a:lnTo>
                    <a:lnTo>
                      <a:pt x="26352" y="17183"/>
                    </a:lnTo>
                    <a:lnTo>
                      <a:pt x="27089" y="15151"/>
                    </a:lnTo>
                    <a:close/>
                  </a:path>
                  <a:path w="35559" h="38734">
                    <a:moveTo>
                      <a:pt x="28511" y="28282"/>
                    </a:moveTo>
                    <a:lnTo>
                      <a:pt x="28244" y="27266"/>
                    </a:lnTo>
                    <a:lnTo>
                      <a:pt x="26644" y="26339"/>
                    </a:lnTo>
                    <a:lnTo>
                      <a:pt x="25615" y="26619"/>
                    </a:lnTo>
                    <a:lnTo>
                      <a:pt x="25158" y="27406"/>
                    </a:lnTo>
                    <a:lnTo>
                      <a:pt x="24701" y="28206"/>
                    </a:lnTo>
                    <a:lnTo>
                      <a:pt x="24968" y="29235"/>
                    </a:lnTo>
                    <a:lnTo>
                      <a:pt x="25768" y="29692"/>
                    </a:lnTo>
                    <a:lnTo>
                      <a:pt x="26568" y="30149"/>
                    </a:lnTo>
                    <a:lnTo>
                      <a:pt x="27597" y="29883"/>
                    </a:lnTo>
                    <a:lnTo>
                      <a:pt x="28511" y="28282"/>
                    </a:lnTo>
                    <a:close/>
                  </a:path>
                  <a:path w="35559" h="38734">
                    <a:moveTo>
                      <a:pt x="29679" y="4927"/>
                    </a:moveTo>
                    <a:lnTo>
                      <a:pt x="28968" y="3911"/>
                    </a:lnTo>
                    <a:lnTo>
                      <a:pt x="26835" y="3517"/>
                    </a:lnTo>
                    <a:lnTo>
                      <a:pt x="25819" y="4241"/>
                    </a:lnTo>
                    <a:lnTo>
                      <a:pt x="25438" y="6375"/>
                    </a:lnTo>
                    <a:lnTo>
                      <a:pt x="26162" y="7404"/>
                    </a:lnTo>
                    <a:lnTo>
                      <a:pt x="27216" y="7581"/>
                    </a:lnTo>
                    <a:lnTo>
                      <a:pt x="28295" y="7785"/>
                    </a:lnTo>
                    <a:lnTo>
                      <a:pt x="29311" y="7061"/>
                    </a:lnTo>
                    <a:lnTo>
                      <a:pt x="29502" y="5994"/>
                    </a:lnTo>
                    <a:lnTo>
                      <a:pt x="29679" y="4927"/>
                    </a:lnTo>
                    <a:close/>
                  </a:path>
                  <a:path w="35559" h="38734">
                    <a:moveTo>
                      <a:pt x="32486" y="17297"/>
                    </a:moveTo>
                    <a:lnTo>
                      <a:pt x="32042" y="16332"/>
                    </a:lnTo>
                    <a:lnTo>
                      <a:pt x="30302" y="15697"/>
                    </a:lnTo>
                    <a:lnTo>
                      <a:pt x="29337" y="16141"/>
                    </a:lnTo>
                    <a:lnTo>
                      <a:pt x="28714" y="17881"/>
                    </a:lnTo>
                    <a:lnTo>
                      <a:pt x="29159" y="18834"/>
                    </a:lnTo>
                    <a:lnTo>
                      <a:pt x="30022" y="19151"/>
                    </a:lnTo>
                    <a:lnTo>
                      <a:pt x="30899" y="19469"/>
                    </a:lnTo>
                    <a:lnTo>
                      <a:pt x="31851" y="19024"/>
                    </a:lnTo>
                    <a:lnTo>
                      <a:pt x="32486" y="17297"/>
                    </a:lnTo>
                    <a:close/>
                  </a:path>
                  <a:path w="35559" h="38734">
                    <a:moveTo>
                      <a:pt x="35369" y="6096"/>
                    </a:moveTo>
                    <a:lnTo>
                      <a:pt x="34759" y="5232"/>
                    </a:lnTo>
                    <a:lnTo>
                      <a:pt x="33858" y="5067"/>
                    </a:lnTo>
                    <a:lnTo>
                      <a:pt x="32943" y="4902"/>
                    </a:lnTo>
                    <a:lnTo>
                      <a:pt x="32080" y="5511"/>
                    </a:lnTo>
                    <a:lnTo>
                      <a:pt x="31762" y="7327"/>
                    </a:lnTo>
                    <a:lnTo>
                      <a:pt x="32372" y="8204"/>
                    </a:lnTo>
                    <a:lnTo>
                      <a:pt x="33274" y="8356"/>
                    </a:lnTo>
                    <a:lnTo>
                      <a:pt x="34188" y="8521"/>
                    </a:lnTo>
                    <a:lnTo>
                      <a:pt x="35052" y="7912"/>
                    </a:lnTo>
                    <a:lnTo>
                      <a:pt x="35217" y="6997"/>
                    </a:lnTo>
                    <a:lnTo>
                      <a:pt x="35369" y="6096"/>
                    </a:lnTo>
                    <a:close/>
                  </a:path>
                </a:pathLst>
              </a:custGeom>
              <a:solidFill>
                <a:srgbClr val="FFFFFF"/>
              </a:solidFill>
            </p:spPr>
            <p:txBody>
              <a:bodyPr wrap="square" lIns="0" tIns="0" rIns="0" bIns="0" rtlCol="0"/>
              <a:lstStyle/>
              <a:p>
                <a:endParaRPr sz="1050" b="1" dirty="0">
                  <a:latin typeface="Calibri" panose="020F0502020204030204" pitchFamily="34" charset="0"/>
                </a:endParaRPr>
              </a:p>
            </p:txBody>
          </p:sp>
          <p:pic>
            <p:nvPicPr>
              <p:cNvPr id="200" name="object 35">
                <a:extLst>
                  <a:ext uri="{FF2B5EF4-FFF2-40B4-BE49-F238E27FC236}">
                    <a16:creationId xmlns:a16="http://schemas.microsoft.com/office/drawing/2014/main" id="{E8364851-FE74-EC8C-3B53-208B7B84B62D}"/>
                  </a:ext>
                </a:extLst>
              </p:cNvPr>
              <p:cNvPicPr/>
              <p:nvPr/>
            </p:nvPicPr>
            <p:blipFill>
              <a:blip r:embed="rId8" cstate="print"/>
              <a:stretch>
                <a:fillRect/>
              </a:stretch>
            </p:blipFill>
            <p:spPr>
              <a:xfrm>
                <a:off x="8436737" y="13908683"/>
                <a:ext cx="396224" cy="103855"/>
              </a:xfrm>
              <a:prstGeom prst="rect">
                <a:avLst/>
              </a:prstGeom>
            </p:spPr>
          </p:pic>
          <p:pic>
            <p:nvPicPr>
              <p:cNvPr id="201" name="object 36">
                <a:extLst>
                  <a:ext uri="{FF2B5EF4-FFF2-40B4-BE49-F238E27FC236}">
                    <a16:creationId xmlns:a16="http://schemas.microsoft.com/office/drawing/2014/main" id="{FDA63EFD-A65B-3CB3-0BFF-57EE55074821}"/>
                  </a:ext>
                </a:extLst>
              </p:cNvPr>
              <p:cNvPicPr/>
              <p:nvPr/>
            </p:nvPicPr>
            <p:blipFill>
              <a:blip r:embed="rId9" cstate="print"/>
              <a:stretch>
                <a:fillRect/>
              </a:stretch>
            </p:blipFill>
            <p:spPr>
              <a:xfrm>
                <a:off x="8885452" y="13906962"/>
                <a:ext cx="423687" cy="105575"/>
              </a:xfrm>
              <a:prstGeom prst="rect">
                <a:avLst/>
              </a:prstGeom>
            </p:spPr>
          </p:pic>
          <p:sp>
            <p:nvSpPr>
              <p:cNvPr id="202" name="object 37">
                <a:extLst>
                  <a:ext uri="{FF2B5EF4-FFF2-40B4-BE49-F238E27FC236}">
                    <a16:creationId xmlns:a16="http://schemas.microsoft.com/office/drawing/2014/main" id="{DFFA7587-C657-ACF6-7EB9-98ADCC81404A}"/>
                  </a:ext>
                </a:extLst>
              </p:cNvPr>
              <p:cNvSpPr/>
              <p:nvPr/>
            </p:nvSpPr>
            <p:spPr>
              <a:xfrm>
                <a:off x="8549297" y="14046021"/>
                <a:ext cx="645795" cy="102235"/>
              </a:xfrm>
              <a:custGeom>
                <a:avLst/>
                <a:gdLst/>
                <a:ahLst/>
                <a:cxnLst/>
                <a:rect l="l" t="t" r="r" b="b"/>
                <a:pathLst>
                  <a:path w="645795" h="102234">
                    <a:moveTo>
                      <a:pt x="79463" y="39458"/>
                    </a:moveTo>
                    <a:lnTo>
                      <a:pt x="76504" y="23901"/>
                    </a:lnTo>
                    <a:lnTo>
                      <a:pt x="68287" y="11455"/>
                    </a:lnTo>
                    <a:lnTo>
                      <a:pt x="68287" y="39458"/>
                    </a:lnTo>
                    <a:lnTo>
                      <a:pt x="66141" y="51536"/>
                    </a:lnTo>
                    <a:lnTo>
                      <a:pt x="60198" y="61239"/>
                    </a:lnTo>
                    <a:lnTo>
                      <a:pt x="51181" y="67691"/>
                    </a:lnTo>
                    <a:lnTo>
                      <a:pt x="39789" y="70040"/>
                    </a:lnTo>
                    <a:lnTo>
                      <a:pt x="28384" y="67691"/>
                    </a:lnTo>
                    <a:lnTo>
                      <a:pt x="19316" y="61239"/>
                    </a:lnTo>
                    <a:lnTo>
                      <a:pt x="13335" y="51536"/>
                    </a:lnTo>
                    <a:lnTo>
                      <a:pt x="11188" y="39458"/>
                    </a:lnTo>
                    <a:lnTo>
                      <a:pt x="13335" y="27774"/>
                    </a:lnTo>
                    <a:lnTo>
                      <a:pt x="19316" y="18427"/>
                    </a:lnTo>
                    <a:lnTo>
                      <a:pt x="28384" y="12217"/>
                    </a:lnTo>
                    <a:lnTo>
                      <a:pt x="39789" y="9969"/>
                    </a:lnTo>
                    <a:lnTo>
                      <a:pt x="51181" y="12217"/>
                    </a:lnTo>
                    <a:lnTo>
                      <a:pt x="60198" y="18427"/>
                    </a:lnTo>
                    <a:lnTo>
                      <a:pt x="66141" y="27774"/>
                    </a:lnTo>
                    <a:lnTo>
                      <a:pt x="68287" y="39458"/>
                    </a:lnTo>
                    <a:lnTo>
                      <a:pt x="68287" y="11455"/>
                    </a:lnTo>
                    <a:lnTo>
                      <a:pt x="66128" y="9969"/>
                    </a:lnTo>
                    <a:lnTo>
                      <a:pt x="55702" y="3035"/>
                    </a:lnTo>
                    <a:lnTo>
                      <a:pt x="39789" y="0"/>
                    </a:lnTo>
                    <a:lnTo>
                      <a:pt x="23863" y="3035"/>
                    </a:lnTo>
                    <a:lnTo>
                      <a:pt x="11264" y="11391"/>
                    </a:lnTo>
                    <a:lnTo>
                      <a:pt x="2984" y="23901"/>
                    </a:lnTo>
                    <a:lnTo>
                      <a:pt x="0" y="39458"/>
                    </a:lnTo>
                    <a:lnTo>
                      <a:pt x="2984" y="55410"/>
                    </a:lnTo>
                    <a:lnTo>
                      <a:pt x="11264" y="68287"/>
                    </a:lnTo>
                    <a:lnTo>
                      <a:pt x="23863" y="76873"/>
                    </a:lnTo>
                    <a:lnTo>
                      <a:pt x="39789" y="80010"/>
                    </a:lnTo>
                    <a:lnTo>
                      <a:pt x="55702" y="76873"/>
                    </a:lnTo>
                    <a:lnTo>
                      <a:pt x="65697" y="70040"/>
                    </a:lnTo>
                    <a:lnTo>
                      <a:pt x="68249" y="68287"/>
                    </a:lnTo>
                    <a:lnTo>
                      <a:pt x="76504" y="55410"/>
                    </a:lnTo>
                    <a:lnTo>
                      <a:pt x="79463" y="39458"/>
                    </a:lnTo>
                    <a:close/>
                  </a:path>
                  <a:path w="645795" h="102234">
                    <a:moveTo>
                      <a:pt x="123431" y="24003"/>
                    </a:moveTo>
                    <a:lnTo>
                      <a:pt x="122440" y="22796"/>
                    </a:lnTo>
                    <a:lnTo>
                      <a:pt x="111594" y="22796"/>
                    </a:lnTo>
                    <a:lnTo>
                      <a:pt x="105346" y="30035"/>
                    </a:lnTo>
                    <a:lnTo>
                      <a:pt x="102933" y="37376"/>
                    </a:lnTo>
                    <a:lnTo>
                      <a:pt x="102717" y="37376"/>
                    </a:lnTo>
                    <a:lnTo>
                      <a:pt x="103035" y="35509"/>
                    </a:lnTo>
                    <a:lnTo>
                      <a:pt x="103035" y="24434"/>
                    </a:lnTo>
                    <a:lnTo>
                      <a:pt x="101828" y="23241"/>
                    </a:lnTo>
                    <a:lnTo>
                      <a:pt x="94056" y="23241"/>
                    </a:lnTo>
                    <a:lnTo>
                      <a:pt x="92735" y="24434"/>
                    </a:lnTo>
                    <a:lnTo>
                      <a:pt x="92735" y="77495"/>
                    </a:lnTo>
                    <a:lnTo>
                      <a:pt x="94056" y="78701"/>
                    </a:lnTo>
                    <a:lnTo>
                      <a:pt x="102171" y="78701"/>
                    </a:lnTo>
                    <a:lnTo>
                      <a:pt x="103365" y="77495"/>
                    </a:lnTo>
                    <a:lnTo>
                      <a:pt x="103365" y="55791"/>
                    </a:lnTo>
                    <a:lnTo>
                      <a:pt x="104355" y="47625"/>
                    </a:lnTo>
                    <a:lnTo>
                      <a:pt x="107353" y="40335"/>
                    </a:lnTo>
                    <a:lnTo>
                      <a:pt x="110197" y="37376"/>
                    </a:lnTo>
                    <a:lnTo>
                      <a:pt x="112395" y="35102"/>
                    </a:lnTo>
                    <a:lnTo>
                      <a:pt x="119481" y="33108"/>
                    </a:lnTo>
                    <a:lnTo>
                      <a:pt x="122008" y="33108"/>
                    </a:lnTo>
                    <a:lnTo>
                      <a:pt x="123431" y="31902"/>
                    </a:lnTo>
                    <a:lnTo>
                      <a:pt x="123431" y="24003"/>
                    </a:lnTo>
                    <a:close/>
                  </a:path>
                  <a:path w="645795" h="102234">
                    <a:moveTo>
                      <a:pt x="180314" y="24447"/>
                    </a:moveTo>
                    <a:lnTo>
                      <a:pt x="179108" y="23241"/>
                    </a:lnTo>
                    <a:lnTo>
                      <a:pt x="171653" y="23241"/>
                    </a:lnTo>
                    <a:lnTo>
                      <a:pt x="170446" y="24447"/>
                    </a:lnTo>
                    <a:lnTo>
                      <a:pt x="170446" y="30581"/>
                    </a:lnTo>
                    <a:lnTo>
                      <a:pt x="170662" y="31229"/>
                    </a:lnTo>
                    <a:lnTo>
                      <a:pt x="170446" y="31229"/>
                    </a:lnTo>
                    <a:lnTo>
                      <a:pt x="169900" y="29832"/>
                    </a:lnTo>
                    <a:lnTo>
                      <a:pt x="169900" y="35293"/>
                    </a:lnTo>
                    <a:lnTo>
                      <a:pt x="169900" y="64223"/>
                    </a:lnTo>
                    <a:lnTo>
                      <a:pt x="162890" y="68834"/>
                    </a:lnTo>
                    <a:lnTo>
                      <a:pt x="155219" y="68834"/>
                    </a:lnTo>
                    <a:lnTo>
                      <a:pt x="139217" y="38138"/>
                    </a:lnTo>
                    <a:lnTo>
                      <a:pt x="144513" y="31229"/>
                    </a:lnTo>
                    <a:lnTo>
                      <a:pt x="162953" y="31229"/>
                    </a:lnTo>
                    <a:lnTo>
                      <a:pt x="169900" y="35293"/>
                    </a:lnTo>
                    <a:lnTo>
                      <a:pt x="169900" y="29832"/>
                    </a:lnTo>
                    <a:lnTo>
                      <a:pt x="166839" y="21920"/>
                    </a:lnTo>
                    <a:lnTo>
                      <a:pt x="153136" y="21920"/>
                    </a:lnTo>
                    <a:lnTo>
                      <a:pt x="142519" y="24015"/>
                    </a:lnTo>
                    <a:lnTo>
                      <a:pt x="134747" y="29806"/>
                    </a:lnTo>
                    <a:lnTo>
                      <a:pt x="129984" y="38569"/>
                    </a:lnTo>
                    <a:lnTo>
                      <a:pt x="128435" y="49110"/>
                    </a:lnTo>
                    <a:lnTo>
                      <a:pt x="128371" y="49542"/>
                    </a:lnTo>
                    <a:lnTo>
                      <a:pt x="130086" y="60833"/>
                    </a:lnTo>
                    <a:lnTo>
                      <a:pt x="135026" y="69875"/>
                    </a:lnTo>
                    <a:lnTo>
                      <a:pt x="142887" y="75869"/>
                    </a:lnTo>
                    <a:lnTo>
                      <a:pt x="153352" y="78041"/>
                    </a:lnTo>
                    <a:lnTo>
                      <a:pt x="161353" y="78041"/>
                    </a:lnTo>
                    <a:lnTo>
                      <a:pt x="166611" y="74422"/>
                    </a:lnTo>
                    <a:lnTo>
                      <a:pt x="169672" y="68834"/>
                    </a:lnTo>
                    <a:lnTo>
                      <a:pt x="169799" y="68618"/>
                    </a:lnTo>
                    <a:lnTo>
                      <a:pt x="170014" y="68618"/>
                    </a:lnTo>
                    <a:lnTo>
                      <a:pt x="169773" y="69875"/>
                    </a:lnTo>
                    <a:lnTo>
                      <a:pt x="169684" y="88226"/>
                    </a:lnTo>
                    <a:lnTo>
                      <a:pt x="161683" y="92506"/>
                    </a:lnTo>
                    <a:lnTo>
                      <a:pt x="146672" y="92506"/>
                    </a:lnTo>
                    <a:lnTo>
                      <a:pt x="137909" y="89217"/>
                    </a:lnTo>
                    <a:lnTo>
                      <a:pt x="136588" y="89763"/>
                    </a:lnTo>
                    <a:lnTo>
                      <a:pt x="135597" y="91948"/>
                    </a:lnTo>
                    <a:lnTo>
                      <a:pt x="134835" y="93814"/>
                    </a:lnTo>
                    <a:lnTo>
                      <a:pt x="133934" y="95910"/>
                    </a:lnTo>
                    <a:lnTo>
                      <a:pt x="133845" y="96126"/>
                    </a:lnTo>
                    <a:lnTo>
                      <a:pt x="134391" y="97650"/>
                    </a:lnTo>
                    <a:lnTo>
                      <a:pt x="140970" y="100507"/>
                    </a:lnTo>
                    <a:lnTo>
                      <a:pt x="146786" y="101714"/>
                    </a:lnTo>
                    <a:lnTo>
                      <a:pt x="152806" y="101714"/>
                    </a:lnTo>
                    <a:lnTo>
                      <a:pt x="162788" y="100330"/>
                    </a:lnTo>
                    <a:lnTo>
                      <a:pt x="171615" y="95910"/>
                    </a:lnTo>
                    <a:lnTo>
                      <a:pt x="174345" y="92506"/>
                    </a:lnTo>
                    <a:lnTo>
                      <a:pt x="177787" y="88226"/>
                    </a:lnTo>
                    <a:lnTo>
                      <a:pt x="177914" y="88074"/>
                    </a:lnTo>
                    <a:lnTo>
                      <a:pt x="180314" y="76390"/>
                    </a:lnTo>
                    <a:lnTo>
                      <a:pt x="180314" y="68618"/>
                    </a:lnTo>
                    <a:lnTo>
                      <a:pt x="180314" y="24447"/>
                    </a:lnTo>
                    <a:close/>
                  </a:path>
                  <a:path w="645795" h="102234">
                    <a:moveTo>
                      <a:pt x="238963" y="43624"/>
                    </a:moveTo>
                    <a:lnTo>
                      <a:pt x="237667" y="35394"/>
                    </a:lnTo>
                    <a:lnTo>
                      <a:pt x="237617" y="35077"/>
                    </a:lnTo>
                    <a:lnTo>
                      <a:pt x="237515" y="34417"/>
                    </a:lnTo>
                    <a:lnTo>
                      <a:pt x="237286" y="33985"/>
                    </a:lnTo>
                    <a:lnTo>
                      <a:pt x="235369" y="30911"/>
                    </a:lnTo>
                    <a:lnTo>
                      <a:pt x="233235" y="27508"/>
                    </a:lnTo>
                    <a:lnTo>
                      <a:pt x="228434" y="24587"/>
                    </a:lnTo>
                    <a:lnTo>
                      <a:pt x="228434" y="51511"/>
                    </a:lnTo>
                    <a:lnTo>
                      <a:pt x="228434" y="62141"/>
                    </a:lnTo>
                    <a:lnTo>
                      <a:pt x="222732" y="71577"/>
                    </a:lnTo>
                    <a:lnTo>
                      <a:pt x="206629" y="71577"/>
                    </a:lnTo>
                    <a:lnTo>
                      <a:pt x="203123" y="67081"/>
                    </a:lnTo>
                    <a:lnTo>
                      <a:pt x="203123" y="52171"/>
                    </a:lnTo>
                    <a:lnTo>
                      <a:pt x="217805" y="51511"/>
                    </a:lnTo>
                    <a:lnTo>
                      <a:pt x="228434" y="51511"/>
                    </a:lnTo>
                    <a:lnTo>
                      <a:pt x="228434" y="24587"/>
                    </a:lnTo>
                    <a:lnTo>
                      <a:pt x="226390" y="23342"/>
                    </a:lnTo>
                    <a:lnTo>
                      <a:pt x="217157" y="21920"/>
                    </a:lnTo>
                    <a:lnTo>
                      <a:pt x="208711" y="21920"/>
                    </a:lnTo>
                    <a:lnTo>
                      <a:pt x="202463" y="24777"/>
                    </a:lnTo>
                    <a:lnTo>
                      <a:pt x="197205" y="27736"/>
                    </a:lnTo>
                    <a:lnTo>
                      <a:pt x="196875" y="29489"/>
                    </a:lnTo>
                    <a:lnTo>
                      <a:pt x="197967" y="31572"/>
                    </a:lnTo>
                    <a:lnTo>
                      <a:pt x="198843" y="33108"/>
                    </a:lnTo>
                    <a:lnTo>
                      <a:pt x="200063" y="35077"/>
                    </a:lnTo>
                    <a:lnTo>
                      <a:pt x="201688" y="35394"/>
                    </a:lnTo>
                    <a:lnTo>
                      <a:pt x="203771" y="34417"/>
                    </a:lnTo>
                    <a:lnTo>
                      <a:pt x="206095" y="33108"/>
                    </a:lnTo>
                    <a:lnTo>
                      <a:pt x="210794" y="30911"/>
                    </a:lnTo>
                    <a:lnTo>
                      <a:pt x="223075" y="30911"/>
                    </a:lnTo>
                    <a:lnTo>
                      <a:pt x="228333" y="33985"/>
                    </a:lnTo>
                    <a:lnTo>
                      <a:pt x="228333" y="44500"/>
                    </a:lnTo>
                    <a:lnTo>
                      <a:pt x="225488" y="44500"/>
                    </a:lnTo>
                    <a:lnTo>
                      <a:pt x="215455" y="45059"/>
                    </a:lnTo>
                    <a:lnTo>
                      <a:pt x="204622" y="47586"/>
                    </a:lnTo>
                    <a:lnTo>
                      <a:pt x="195935" y="53327"/>
                    </a:lnTo>
                    <a:lnTo>
                      <a:pt x="192379" y="63576"/>
                    </a:lnTo>
                    <a:lnTo>
                      <a:pt x="192379" y="73977"/>
                    </a:lnTo>
                    <a:lnTo>
                      <a:pt x="201256" y="80010"/>
                    </a:lnTo>
                    <a:lnTo>
                      <a:pt x="223951" y="80010"/>
                    </a:lnTo>
                    <a:lnTo>
                      <a:pt x="227685" y="71577"/>
                    </a:lnTo>
                    <a:lnTo>
                      <a:pt x="229095" y="68389"/>
                    </a:lnTo>
                    <a:lnTo>
                      <a:pt x="229311" y="68389"/>
                    </a:lnTo>
                    <a:lnTo>
                      <a:pt x="228993" y="69710"/>
                    </a:lnTo>
                    <a:lnTo>
                      <a:pt x="228993" y="77495"/>
                    </a:lnTo>
                    <a:lnTo>
                      <a:pt x="230301" y="78689"/>
                    </a:lnTo>
                    <a:lnTo>
                      <a:pt x="237642" y="78689"/>
                    </a:lnTo>
                    <a:lnTo>
                      <a:pt x="238963" y="77495"/>
                    </a:lnTo>
                    <a:lnTo>
                      <a:pt x="238963" y="68389"/>
                    </a:lnTo>
                    <a:lnTo>
                      <a:pt x="238963" y="51511"/>
                    </a:lnTo>
                    <a:lnTo>
                      <a:pt x="238963" y="43624"/>
                    </a:lnTo>
                    <a:close/>
                  </a:path>
                  <a:path w="645795" h="102234">
                    <a:moveTo>
                      <a:pt x="304838" y="43180"/>
                    </a:moveTo>
                    <a:lnTo>
                      <a:pt x="303707" y="33896"/>
                    </a:lnTo>
                    <a:lnTo>
                      <a:pt x="302552" y="31686"/>
                    </a:lnTo>
                    <a:lnTo>
                      <a:pt x="300253" y="27254"/>
                    </a:lnTo>
                    <a:lnTo>
                      <a:pt x="294335" y="23253"/>
                    </a:lnTo>
                    <a:lnTo>
                      <a:pt x="285877" y="21920"/>
                    </a:lnTo>
                    <a:lnTo>
                      <a:pt x="273710" y="21920"/>
                    </a:lnTo>
                    <a:lnTo>
                      <a:pt x="267030" y="30149"/>
                    </a:lnTo>
                    <a:lnTo>
                      <a:pt x="264833" y="34963"/>
                    </a:lnTo>
                    <a:lnTo>
                      <a:pt x="264604" y="34963"/>
                    </a:lnTo>
                    <a:lnTo>
                      <a:pt x="264833" y="33896"/>
                    </a:lnTo>
                    <a:lnTo>
                      <a:pt x="264934" y="24447"/>
                    </a:lnTo>
                    <a:lnTo>
                      <a:pt x="263753" y="23253"/>
                    </a:lnTo>
                    <a:lnTo>
                      <a:pt x="255943" y="23253"/>
                    </a:lnTo>
                    <a:lnTo>
                      <a:pt x="254647" y="24447"/>
                    </a:lnTo>
                    <a:lnTo>
                      <a:pt x="254647" y="77495"/>
                    </a:lnTo>
                    <a:lnTo>
                      <a:pt x="255955" y="78689"/>
                    </a:lnTo>
                    <a:lnTo>
                      <a:pt x="264071" y="78689"/>
                    </a:lnTo>
                    <a:lnTo>
                      <a:pt x="265277" y="77495"/>
                    </a:lnTo>
                    <a:lnTo>
                      <a:pt x="265277" y="52171"/>
                    </a:lnTo>
                    <a:lnTo>
                      <a:pt x="266661" y="44119"/>
                    </a:lnTo>
                    <a:lnTo>
                      <a:pt x="270383" y="37820"/>
                    </a:lnTo>
                    <a:lnTo>
                      <a:pt x="270510" y="37604"/>
                    </a:lnTo>
                    <a:lnTo>
                      <a:pt x="274078" y="34963"/>
                    </a:lnTo>
                    <a:lnTo>
                      <a:pt x="276377" y="33261"/>
                    </a:lnTo>
                    <a:lnTo>
                      <a:pt x="283794" y="31686"/>
                    </a:lnTo>
                    <a:lnTo>
                      <a:pt x="292671" y="31686"/>
                    </a:lnTo>
                    <a:lnTo>
                      <a:pt x="294157" y="37604"/>
                    </a:lnTo>
                    <a:lnTo>
                      <a:pt x="294208" y="77495"/>
                    </a:lnTo>
                    <a:lnTo>
                      <a:pt x="295529" y="78689"/>
                    </a:lnTo>
                    <a:lnTo>
                      <a:pt x="303631" y="78689"/>
                    </a:lnTo>
                    <a:lnTo>
                      <a:pt x="304838" y="77495"/>
                    </a:lnTo>
                    <a:lnTo>
                      <a:pt x="304838" y="43180"/>
                    </a:lnTo>
                    <a:close/>
                  </a:path>
                  <a:path w="645795" h="102234">
                    <a:moveTo>
                      <a:pt x="331152" y="24434"/>
                    </a:moveTo>
                    <a:lnTo>
                      <a:pt x="329946" y="23241"/>
                    </a:lnTo>
                    <a:lnTo>
                      <a:pt x="327533" y="23241"/>
                    </a:lnTo>
                    <a:lnTo>
                      <a:pt x="321830" y="23241"/>
                    </a:lnTo>
                    <a:lnTo>
                      <a:pt x="320522" y="24434"/>
                    </a:lnTo>
                    <a:lnTo>
                      <a:pt x="320522" y="77495"/>
                    </a:lnTo>
                    <a:lnTo>
                      <a:pt x="321830" y="78701"/>
                    </a:lnTo>
                    <a:lnTo>
                      <a:pt x="329946" y="78701"/>
                    </a:lnTo>
                    <a:lnTo>
                      <a:pt x="331152" y="77495"/>
                    </a:lnTo>
                    <a:lnTo>
                      <a:pt x="331152" y="24434"/>
                    </a:lnTo>
                    <a:close/>
                  </a:path>
                  <a:path w="645795" h="102234">
                    <a:moveTo>
                      <a:pt x="331368" y="2514"/>
                    </a:moveTo>
                    <a:lnTo>
                      <a:pt x="330060" y="1320"/>
                    </a:lnTo>
                    <a:lnTo>
                      <a:pt x="327761" y="1320"/>
                    </a:lnTo>
                    <a:lnTo>
                      <a:pt x="321627" y="1320"/>
                    </a:lnTo>
                    <a:lnTo>
                      <a:pt x="320421" y="2514"/>
                    </a:lnTo>
                    <a:lnTo>
                      <a:pt x="320421" y="10858"/>
                    </a:lnTo>
                    <a:lnTo>
                      <a:pt x="321627" y="12166"/>
                    </a:lnTo>
                    <a:lnTo>
                      <a:pt x="330060" y="12166"/>
                    </a:lnTo>
                    <a:lnTo>
                      <a:pt x="331368" y="10858"/>
                    </a:lnTo>
                    <a:lnTo>
                      <a:pt x="331368" y="2514"/>
                    </a:lnTo>
                    <a:close/>
                  </a:path>
                  <a:path w="645795" h="102234">
                    <a:moveTo>
                      <a:pt x="391109" y="70802"/>
                    </a:moveTo>
                    <a:lnTo>
                      <a:pt x="390156" y="69862"/>
                    </a:lnTo>
                    <a:lnTo>
                      <a:pt x="390004" y="69697"/>
                    </a:lnTo>
                    <a:lnTo>
                      <a:pt x="358533" y="69697"/>
                    </a:lnTo>
                    <a:lnTo>
                      <a:pt x="357289" y="69862"/>
                    </a:lnTo>
                    <a:lnTo>
                      <a:pt x="359981" y="67398"/>
                    </a:lnTo>
                    <a:lnTo>
                      <a:pt x="362292" y="64554"/>
                    </a:lnTo>
                    <a:lnTo>
                      <a:pt x="388112" y="32080"/>
                    </a:lnTo>
                    <a:lnTo>
                      <a:pt x="389788" y="29933"/>
                    </a:lnTo>
                    <a:lnTo>
                      <a:pt x="390232" y="29044"/>
                    </a:lnTo>
                    <a:lnTo>
                      <a:pt x="390232" y="24231"/>
                    </a:lnTo>
                    <a:lnTo>
                      <a:pt x="388924" y="23241"/>
                    </a:lnTo>
                    <a:lnTo>
                      <a:pt x="345732" y="23241"/>
                    </a:lnTo>
                    <a:lnTo>
                      <a:pt x="344538" y="24447"/>
                    </a:lnTo>
                    <a:lnTo>
                      <a:pt x="344538" y="31127"/>
                    </a:lnTo>
                    <a:lnTo>
                      <a:pt x="345732" y="32334"/>
                    </a:lnTo>
                    <a:lnTo>
                      <a:pt x="374116" y="32334"/>
                    </a:lnTo>
                    <a:lnTo>
                      <a:pt x="376123" y="32080"/>
                    </a:lnTo>
                    <a:lnTo>
                      <a:pt x="373684" y="34531"/>
                    </a:lnTo>
                    <a:lnTo>
                      <a:pt x="371271" y="37477"/>
                    </a:lnTo>
                    <a:lnTo>
                      <a:pt x="344868" y="70586"/>
                    </a:lnTo>
                    <a:lnTo>
                      <a:pt x="343763" y="72009"/>
                    </a:lnTo>
                    <a:lnTo>
                      <a:pt x="343331" y="72885"/>
                    </a:lnTo>
                    <a:lnTo>
                      <a:pt x="343331" y="77597"/>
                    </a:lnTo>
                    <a:lnTo>
                      <a:pt x="344538" y="78701"/>
                    </a:lnTo>
                    <a:lnTo>
                      <a:pt x="389902" y="78701"/>
                    </a:lnTo>
                    <a:lnTo>
                      <a:pt x="391007" y="77597"/>
                    </a:lnTo>
                    <a:lnTo>
                      <a:pt x="391109" y="70802"/>
                    </a:lnTo>
                    <a:close/>
                  </a:path>
                  <a:path w="645795" h="102234">
                    <a:moveTo>
                      <a:pt x="445579" y="43624"/>
                    </a:moveTo>
                    <a:lnTo>
                      <a:pt x="444284" y="35394"/>
                    </a:lnTo>
                    <a:lnTo>
                      <a:pt x="444233" y="35077"/>
                    </a:lnTo>
                    <a:lnTo>
                      <a:pt x="444131" y="34417"/>
                    </a:lnTo>
                    <a:lnTo>
                      <a:pt x="443903" y="33985"/>
                    </a:lnTo>
                    <a:lnTo>
                      <a:pt x="441985" y="30911"/>
                    </a:lnTo>
                    <a:lnTo>
                      <a:pt x="439864" y="27508"/>
                    </a:lnTo>
                    <a:lnTo>
                      <a:pt x="435063" y="24587"/>
                    </a:lnTo>
                    <a:lnTo>
                      <a:pt x="435063" y="51511"/>
                    </a:lnTo>
                    <a:lnTo>
                      <a:pt x="435063" y="62141"/>
                    </a:lnTo>
                    <a:lnTo>
                      <a:pt x="429361" y="71577"/>
                    </a:lnTo>
                    <a:lnTo>
                      <a:pt x="413258" y="71577"/>
                    </a:lnTo>
                    <a:lnTo>
                      <a:pt x="409752" y="67081"/>
                    </a:lnTo>
                    <a:lnTo>
                      <a:pt x="409752" y="52171"/>
                    </a:lnTo>
                    <a:lnTo>
                      <a:pt x="424434" y="51511"/>
                    </a:lnTo>
                    <a:lnTo>
                      <a:pt x="435063" y="51511"/>
                    </a:lnTo>
                    <a:lnTo>
                      <a:pt x="435063" y="24587"/>
                    </a:lnTo>
                    <a:lnTo>
                      <a:pt x="433019" y="23342"/>
                    </a:lnTo>
                    <a:lnTo>
                      <a:pt x="423786" y="21920"/>
                    </a:lnTo>
                    <a:lnTo>
                      <a:pt x="415340" y="21920"/>
                    </a:lnTo>
                    <a:lnTo>
                      <a:pt x="409105" y="24777"/>
                    </a:lnTo>
                    <a:lnTo>
                      <a:pt x="403834" y="27736"/>
                    </a:lnTo>
                    <a:lnTo>
                      <a:pt x="403504" y="29489"/>
                    </a:lnTo>
                    <a:lnTo>
                      <a:pt x="404596" y="31572"/>
                    </a:lnTo>
                    <a:lnTo>
                      <a:pt x="405485" y="33108"/>
                    </a:lnTo>
                    <a:lnTo>
                      <a:pt x="406692" y="35077"/>
                    </a:lnTo>
                    <a:lnTo>
                      <a:pt x="408317" y="35394"/>
                    </a:lnTo>
                    <a:lnTo>
                      <a:pt x="410400" y="34417"/>
                    </a:lnTo>
                    <a:lnTo>
                      <a:pt x="412724" y="33108"/>
                    </a:lnTo>
                    <a:lnTo>
                      <a:pt x="417423" y="30911"/>
                    </a:lnTo>
                    <a:lnTo>
                      <a:pt x="429691" y="30911"/>
                    </a:lnTo>
                    <a:lnTo>
                      <a:pt x="434962" y="33985"/>
                    </a:lnTo>
                    <a:lnTo>
                      <a:pt x="434962" y="44500"/>
                    </a:lnTo>
                    <a:lnTo>
                      <a:pt x="432104" y="44500"/>
                    </a:lnTo>
                    <a:lnTo>
                      <a:pt x="422084" y="45059"/>
                    </a:lnTo>
                    <a:lnTo>
                      <a:pt x="411238" y="47586"/>
                    </a:lnTo>
                    <a:lnTo>
                      <a:pt x="402564" y="53327"/>
                    </a:lnTo>
                    <a:lnTo>
                      <a:pt x="399008" y="63576"/>
                    </a:lnTo>
                    <a:lnTo>
                      <a:pt x="399008" y="73977"/>
                    </a:lnTo>
                    <a:lnTo>
                      <a:pt x="407885" y="80010"/>
                    </a:lnTo>
                    <a:lnTo>
                      <a:pt x="430580" y="80010"/>
                    </a:lnTo>
                    <a:lnTo>
                      <a:pt x="434314" y="71577"/>
                    </a:lnTo>
                    <a:lnTo>
                      <a:pt x="435724" y="68389"/>
                    </a:lnTo>
                    <a:lnTo>
                      <a:pt x="435952" y="68389"/>
                    </a:lnTo>
                    <a:lnTo>
                      <a:pt x="435622" y="69710"/>
                    </a:lnTo>
                    <a:lnTo>
                      <a:pt x="435622" y="77495"/>
                    </a:lnTo>
                    <a:lnTo>
                      <a:pt x="436930" y="78689"/>
                    </a:lnTo>
                    <a:lnTo>
                      <a:pt x="444271" y="78689"/>
                    </a:lnTo>
                    <a:lnTo>
                      <a:pt x="445579" y="77495"/>
                    </a:lnTo>
                    <a:lnTo>
                      <a:pt x="445579" y="68389"/>
                    </a:lnTo>
                    <a:lnTo>
                      <a:pt x="445579" y="51511"/>
                    </a:lnTo>
                    <a:lnTo>
                      <a:pt x="445579" y="43624"/>
                    </a:lnTo>
                    <a:close/>
                  </a:path>
                  <a:path w="645795" h="102234">
                    <a:moveTo>
                      <a:pt x="488226" y="70700"/>
                    </a:moveTo>
                    <a:lnTo>
                      <a:pt x="487248" y="69824"/>
                    </a:lnTo>
                    <a:lnTo>
                      <a:pt x="484403" y="69596"/>
                    </a:lnTo>
                    <a:lnTo>
                      <a:pt x="480339" y="69265"/>
                    </a:lnTo>
                    <a:lnTo>
                      <a:pt x="473875" y="67627"/>
                    </a:lnTo>
                    <a:lnTo>
                      <a:pt x="473875" y="32448"/>
                    </a:lnTo>
                    <a:lnTo>
                      <a:pt x="485927" y="32448"/>
                    </a:lnTo>
                    <a:lnTo>
                      <a:pt x="487133" y="31127"/>
                    </a:lnTo>
                    <a:lnTo>
                      <a:pt x="487133" y="25095"/>
                    </a:lnTo>
                    <a:lnTo>
                      <a:pt x="485927" y="23787"/>
                    </a:lnTo>
                    <a:lnTo>
                      <a:pt x="473875" y="23787"/>
                    </a:lnTo>
                    <a:lnTo>
                      <a:pt x="473875" y="9207"/>
                    </a:lnTo>
                    <a:lnTo>
                      <a:pt x="472668" y="8001"/>
                    </a:lnTo>
                    <a:lnTo>
                      <a:pt x="464781" y="8001"/>
                    </a:lnTo>
                    <a:lnTo>
                      <a:pt x="463461" y="9207"/>
                    </a:lnTo>
                    <a:lnTo>
                      <a:pt x="463461" y="23787"/>
                    </a:lnTo>
                    <a:lnTo>
                      <a:pt x="457098" y="23787"/>
                    </a:lnTo>
                    <a:lnTo>
                      <a:pt x="455904" y="25095"/>
                    </a:lnTo>
                    <a:lnTo>
                      <a:pt x="455904" y="31127"/>
                    </a:lnTo>
                    <a:lnTo>
                      <a:pt x="457098" y="32448"/>
                    </a:lnTo>
                    <a:lnTo>
                      <a:pt x="463245" y="32448"/>
                    </a:lnTo>
                    <a:lnTo>
                      <a:pt x="463245" y="58750"/>
                    </a:lnTo>
                    <a:lnTo>
                      <a:pt x="464921" y="67856"/>
                    </a:lnTo>
                    <a:lnTo>
                      <a:pt x="469442" y="74206"/>
                    </a:lnTo>
                    <a:lnTo>
                      <a:pt x="476008" y="77914"/>
                    </a:lnTo>
                    <a:lnTo>
                      <a:pt x="483857" y="79133"/>
                    </a:lnTo>
                    <a:lnTo>
                      <a:pt x="486803" y="79133"/>
                    </a:lnTo>
                    <a:lnTo>
                      <a:pt x="488226" y="78028"/>
                    </a:lnTo>
                    <a:lnTo>
                      <a:pt x="488226" y="70700"/>
                    </a:lnTo>
                    <a:close/>
                  </a:path>
                  <a:path w="645795" h="102234">
                    <a:moveTo>
                      <a:pt x="509828" y="24434"/>
                    </a:moveTo>
                    <a:lnTo>
                      <a:pt x="508622" y="23241"/>
                    </a:lnTo>
                    <a:lnTo>
                      <a:pt x="506209" y="23241"/>
                    </a:lnTo>
                    <a:lnTo>
                      <a:pt x="500519" y="23241"/>
                    </a:lnTo>
                    <a:lnTo>
                      <a:pt x="499198" y="24434"/>
                    </a:lnTo>
                    <a:lnTo>
                      <a:pt x="499198" y="77495"/>
                    </a:lnTo>
                    <a:lnTo>
                      <a:pt x="500519" y="78701"/>
                    </a:lnTo>
                    <a:lnTo>
                      <a:pt x="508622" y="78701"/>
                    </a:lnTo>
                    <a:lnTo>
                      <a:pt x="509828" y="77495"/>
                    </a:lnTo>
                    <a:lnTo>
                      <a:pt x="509828" y="24434"/>
                    </a:lnTo>
                    <a:close/>
                  </a:path>
                  <a:path w="645795" h="102234">
                    <a:moveTo>
                      <a:pt x="510044" y="2514"/>
                    </a:moveTo>
                    <a:lnTo>
                      <a:pt x="508736" y="1320"/>
                    </a:lnTo>
                    <a:lnTo>
                      <a:pt x="506425" y="1320"/>
                    </a:lnTo>
                    <a:lnTo>
                      <a:pt x="500303" y="1320"/>
                    </a:lnTo>
                    <a:lnTo>
                      <a:pt x="499097" y="2514"/>
                    </a:lnTo>
                    <a:lnTo>
                      <a:pt x="499097" y="10858"/>
                    </a:lnTo>
                    <a:lnTo>
                      <a:pt x="500303" y="12166"/>
                    </a:lnTo>
                    <a:lnTo>
                      <a:pt x="508736" y="12166"/>
                    </a:lnTo>
                    <a:lnTo>
                      <a:pt x="510044" y="10858"/>
                    </a:lnTo>
                    <a:lnTo>
                      <a:pt x="510044" y="2514"/>
                    </a:lnTo>
                    <a:close/>
                  </a:path>
                  <a:path w="645795" h="102234">
                    <a:moveTo>
                      <a:pt x="582383" y="50850"/>
                    </a:moveTo>
                    <a:lnTo>
                      <a:pt x="580034" y="39255"/>
                    </a:lnTo>
                    <a:lnTo>
                      <a:pt x="574357" y="31127"/>
                    </a:lnTo>
                    <a:lnTo>
                      <a:pt x="573633" y="30099"/>
                    </a:lnTo>
                    <a:lnTo>
                      <a:pt x="571538" y="28778"/>
                    </a:lnTo>
                    <a:lnTo>
                      <a:pt x="571538" y="50850"/>
                    </a:lnTo>
                    <a:lnTo>
                      <a:pt x="570039" y="58877"/>
                    </a:lnTo>
                    <a:lnTo>
                      <a:pt x="565950" y="65189"/>
                    </a:lnTo>
                    <a:lnTo>
                      <a:pt x="559892" y="69316"/>
                    </a:lnTo>
                    <a:lnTo>
                      <a:pt x="552462" y="70802"/>
                    </a:lnTo>
                    <a:lnTo>
                      <a:pt x="545096" y="69316"/>
                    </a:lnTo>
                    <a:lnTo>
                      <a:pt x="539026" y="65189"/>
                    </a:lnTo>
                    <a:lnTo>
                      <a:pt x="534911" y="58877"/>
                    </a:lnTo>
                    <a:lnTo>
                      <a:pt x="533400" y="50850"/>
                    </a:lnTo>
                    <a:lnTo>
                      <a:pt x="534911" y="42913"/>
                    </a:lnTo>
                    <a:lnTo>
                      <a:pt x="539026" y="36677"/>
                    </a:lnTo>
                    <a:lnTo>
                      <a:pt x="545096" y="32588"/>
                    </a:lnTo>
                    <a:lnTo>
                      <a:pt x="552462" y="31127"/>
                    </a:lnTo>
                    <a:lnTo>
                      <a:pt x="559892" y="32588"/>
                    </a:lnTo>
                    <a:lnTo>
                      <a:pt x="565950" y="36677"/>
                    </a:lnTo>
                    <a:lnTo>
                      <a:pt x="570039" y="42913"/>
                    </a:lnTo>
                    <a:lnTo>
                      <a:pt x="571538" y="50850"/>
                    </a:lnTo>
                    <a:lnTo>
                      <a:pt x="571538" y="28778"/>
                    </a:lnTo>
                    <a:lnTo>
                      <a:pt x="564134" y="24091"/>
                    </a:lnTo>
                    <a:lnTo>
                      <a:pt x="552462" y="21920"/>
                    </a:lnTo>
                    <a:lnTo>
                      <a:pt x="540829" y="24091"/>
                    </a:lnTo>
                    <a:lnTo>
                      <a:pt x="531368" y="30099"/>
                    </a:lnTo>
                    <a:lnTo>
                      <a:pt x="524992" y="39255"/>
                    </a:lnTo>
                    <a:lnTo>
                      <a:pt x="522668" y="50850"/>
                    </a:lnTo>
                    <a:lnTo>
                      <a:pt x="524992" y="62522"/>
                    </a:lnTo>
                    <a:lnTo>
                      <a:pt x="531368" y="71755"/>
                    </a:lnTo>
                    <a:lnTo>
                      <a:pt x="540829" y="77825"/>
                    </a:lnTo>
                    <a:lnTo>
                      <a:pt x="552462" y="80010"/>
                    </a:lnTo>
                    <a:lnTo>
                      <a:pt x="564134" y="77825"/>
                    </a:lnTo>
                    <a:lnTo>
                      <a:pt x="573633" y="71755"/>
                    </a:lnTo>
                    <a:lnTo>
                      <a:pt x="574294" y="70802"/>
                    </a:lnTo>
                    <a:lnTo>
                      <a:pt x="580034" y="62522"/>
                    </a:lnTo>
                    <a:lnTo>
                      <a:pt x="582383" y="50850"/>
                    </a:lnTo>
                    <a:close/>
                  </a:path>
                  <a:path w="645795" h="102234">
                    <a:moveTo>
                      <a:pt x="645426" y="43180"/>
                    </a:moveTo>
                    <a:lnTo>
                      <a:pt x="644296" y="33896"/>
                    </a:lnTo>
                    <a:lnTo>
                      <a:pt x="643140" y="31686"/>
                    </a:lnTo>
                    <a:lnTo>
                      <a:pt x="640829" y="27254"/>
                    </a:lnTo>
                    <a:lnTo>
                      <a:pt x="634923" y="23253"/>
                    </a:lnTo>
                    <a:lnTo>
                      <a:pt x="626465" y="21920"/>
                    </a:lnTo>
                    <a:lnTo>
                      <a:pt x="614299" y="21920"/>
                    </a:lnTo>
                    <a:lnTo>
                      <a:pt x="607618" y="30149"/>
                    </a:lnTo>
                    <a:lnTo>
                      <a:pt x="605409" y="34963"/>
                    </a:lnTo>
                    <a:lnTo>
                      <a:pt x="605193" y="34963"/>
                    </a:lnTo>
                    <a:lnTo>
                      <a:pt x="605421" y="33896"/>
                    </a:lnTo>
                    <a:lnTo>
                      <a:pt x="605536" y="24447"/>
                    </a:lnTo>
                    <a:lnTo>
                      <a:pt x="604329" y="23253"/>
                    </a:lnTo>
                    <a:lnTo>
                      <a:pt x="596531" y="23253"/>
                    </a:lnTo>
                    <a:lnTo>
                      <a:pt x="595223" y="24447"/>
                    </a:lnTo>
                    <a:lnTo>
                      <a:pt x="595223" y="77495"/>
                    </a:lnTo>
                    <a:lnTo>
                      <a:pt x="596544" y="78689"/>
                    </a:lnTo>
                    <a:lnTo>
                      <a:pt x="604659" y="78689"/>
                    </a:lnTo>
                    <a:lnTo>
                      <a:pt x="605853" y="77495"/>
                    </a:lnTo>
                    <a:lnTo>
                      <a:pt x="605853" y="52171"/>
                    </a:lnTo>
                    <a:lnTo>
                      <a:pt x="607237" y="44119"/>
                    </a:lnTo>
                    <a:lnTo>
                      <a:pt x="610958" y="37820"/>
                    </a:lnTo>
                    <a:lnTo>
                      <a:pt x="611085" y="37604"/>
                    </a:lnTo>
                    <a:lnTo>
                      <a:pt x="614654" y="34963"/>
                    </a:lnTo>
                    <a:lnTo>
                      <a:pt x="616953" y="33261"/>
                    </a:lnTo>
                    <a:lnTo>
                      <a:pt x="624382" y="31686"/>
                    </a:lnTo>
                    <a:lnTo>
                      <a:pt x="633260" y="31686"/>
                    </a:lnTo>
                    <a:lnTo>
                      <a:pt x="634746" y="37604"/>
                    </a:lnTo>
                    <a:lnTo>
                      <a:pt x="634796" y="77495"/>
                    </a:lnTo>
                    <a:lnTo>
                      <a:pt x="636104" y="78689"/>
                    </a:lnTo>
                    <a:lnTo>
                      <a:pt x="644207" y="78689"/>
                    </a:lnTo>
                    <a:lnTo>
                      <a:pt x="645426" y="77495"/>
                    </a:lnTo>
                    <a:lnTo>
                      <a:pt x="645426" y="43180"/>
                    </a:lnTo>
                    <a:close/>
                  </a:path>
                </a:pathLst>
              </a:custGeom>
              <a:solidFill>
                <a:srgbClr val="FFFFFF"/>
              </a:solidFill>
            </p:spPr>
            <p:txBody>
              <a:bodyPr wrap="square" lIns="0" tIns="0" rIns="0" bIns="0" rtlCol="0"/>
              <a:lstStyle/>
              <a:p>
                <a:endParaRPr sz="1050" b="1" dirty="0">
                  <a:latin typeface="Calibri" panose="020F0502020204030204" pitchFamily="34" charset="0"/>
                </a:endParaRPr>
              </a:p>
            </p:txBody>
          </p:sp>
        </p:grpSp>
        <p:sp>
          <p:nvSpPr>
            <p:cNvPr id="192" name="TextBox 191">
              <a:extLst>
                <a:ext uri="{FF2B5EF4-FFF2-40B4-BE49-F238E27FC236}">
                  <a16:creationId xmlns:a16="http://schemas.microsoft.com/office/drawing/2014/main" id="{4C215A4A-5F7D-DB42-8B68-B37447C0C68A}"/>
                </a:ext>
              </a:extLst>
            </p:cNvPr>
            <p:cNvSpPr txBox="1"/>
            <p:nvPr/>
          </p:nvSpPr>
          <p:spPr>
            <a:xfrm>
              <a:off x="1635459" y="2889750"/>
              <a:ext cx="1776291" cy="590931"/>
            </a:xfrm>
            <a:prstGeom prst="rect">
              <a:avLst/>
            </a:prstGeom>
            <a:noFill/>
          </p:spPr>
          <p:txBody>
            <a:bodyPr wrap="square" rtlCol="0">
              <a:spAutoFit/>
            </a:bodyPr>
            <a:lstStyle/>
            <a:p>
              <a:pPr>
                <a:lnSpc>
                  <a:spcPct val="90000"/>
                </a:lnSpc>
                <a:defRPr/>
              </a:pPr>
              <a:r>
                <a:rPr lang="en-US" sz="1200" b="1" dirty="0">
                  <a:solidFill>
                    <a:srgbClr val="FFFFFF"/>
                  </a:solidFill>
                  <a:latin typeface="Calibri" panose="020F0502020204030204" pitchFamily="34" charset="0"/>
                  <a:cs typeface="Gotham Pro Medium" panose="02000603030000020004" pitchFamily="2" charset="0"/>
                </a:rPr>
                <a:t>Have enough </a:t>
              </a:r>
              <a:br>
                <a:rPr lang="en-US" sz="1200" b="1" dirty="0">
                  <a:solidFill>
                    <a:srgbClr val="FFFFFF"/>
                  </a:solidFill>
                  <a:latin typeface="Calibri" panose="020F0502020204030204" pitchFamily="34" charset="0"/>
                  <a:cs typeface="Gotham Pro Medium" panose="02000603030000020004" pitchFamily="2" charset="0"/>
                </a:rPr>
              </a:br>
              <a:r>
                <a:rPr lang="en-US" sz="1200" b="1" dirty="0">
                  <a:solidFill>
                    <a:srgbClr val="FFFFFF"/>
                  </a:solidFill>
                  <a:latin typeface="Calibri" panose="020F0502020204030204" pitchFamily="34" charset="0"/>
                  <a:cs typeface="Gotham Pro Medium" panose="02000603030000020004" pitchFamily="2" charset="0"/>
                </a:rPr>
                <a:t>stroke-ready</a:t>
              </a:r>
              <a:br>
                <a:rPr lang="en-US" sz="1200" b="1" dirty="0">
                  <a:solidFill>
                    <a:srgbClr val="FFFFFF"/>
                  </a:solidFill>
                  <a:latin typeface="Calibri" panose="020F0502020204030204" pitchFamily="34" charset="0"/>
                  <a:cs typeface="Gotham Pro Medium" panose="02000603030000020004" pitchFamily="2" charset="0"/>
                </a:rPr>
              </a:br>
              <a:r>
                <a:rPr lang="en-US" sz="1200" b="1" dirty="0">
                  <a:solidFill>
                    <a:srgbClr val="FFFFFF"/>
                  </a:solidFill>
                  <a:latin typeface="Calibri" panose="020F0502020204030204" pitchFamily="34" charset="0"/>
                  <a:cs typeface="Gotham Pro Medium" panose="02000603030000020004" pitchFamily="2" charset="0"/>
                </a:rPr>
                <a:t>hospitals</a:t>
              </a:r>
            </a:p>
          </p:txBody>
        </p:sp>
        <p:cxnSp>
          <p:nvCxnSpPr>
            <p:cNvPr id="193" name="Straight Connector 192">
              <a:extLst>
                <a:ext uri="{FF2B5EF4-FFF2-40B4-BE49-F238E27FC236}">
                  <a16:creationId xmlns:a16="http://schemas.microsoft.com/office/drawing/2014/main" id="{18620F9E-3E40-C570-FEB2-65B8F831D11A}"/>
                </a:ext>
              </a:extLst>
            </p:cNvPr>
            <p:cNvCxnSpPr>
              <a:cxnSpLocks/>
            </p:cNvCxnSpPr>
            <p:nvPr/>
          </p:nvCxnSpPr>
          <p:spPr>
            <a:xfrm>
              <a:off x="1575210" y="2695247"/>
              <a:ext cx="0" cy="979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5" name="Freeform 1184">
              <a:extLst>
                <a:ext uri="{FF2B5EF4-FFF2-40B4-BE49-F238E27FC236}">
                  <a16:creationId xmlns:a16="http://schemas.microsoft.com/office/drawing/2014/main" id="{E88C4DFD-84B5-46DF-051B-D5FF5069E1F0}"/>
                </a:ext>
              </a:extLst>
            </p:cNvPr>
            <p:cNvSpPr/>
            <p:nvPr/>
          </p:nvSpPr>
          <p:spPr>
            <a:xfrm>
              <a:off x="2870624" y="2588356"/>
              <a:ext cx="825591" cy="825779"/>
            </a:xfrm>
            <a:custGeom>
              <a:avLst/>
              <a:gdLst>
                <a:gd name="connsiteX0" fmla="*/ 1736671 w 1736670"/>
                <a:gd name="connsiteY0" fmla="*/ 0 h 1737067"/>
                <a:gd name="connsiteX1" fmla="*/ 0 w 1736670"/>
                <a:gd name="connsiteY1" fmla="*/ 0 h 1737067"/>
                <a:gd name="connsiteX2" fmla="*/ 1736671 w 1736670"/>
                <a:gd name="connsiteY2" fmla="*/ 1737067 h 1737067"/>
                <a:gd name="connsiteX3" fmla="*/ 1736671 w 1736670"/>
                <a:gd name="connsiteY3" fmla="*/ 0 h 1737067"/>
              </a:gdLst>
              <a:ahLst/>
              <a:cxnLst>
                <a:cxn ang="0">
                  <a:pos x="connsiteX0" y="connsiteY0"/>
                </a:cxn>
                <a:cxn ang="0">
                  <a:pos x="connsiteX1" y="connsiteY1"/>
                </a:cxn>
                <a:cxn ang="0">
                  <a:pos x="connsiteX2" y="connsiteY2"/>
                </a:cxn>
                <a:cxn ang="0">
                  <a:pos x="connsiteX3" y="connsiteY3"/>
                </a:cxn>
              </a:cxnLst>
              <a:rect l="l" t="t" r="r" b="b"/>
              <a:pathLst>
                <a:path w="1736670" h="1737067">
                  <a:moveTo>
                    <a:pt x="1736671" y="0"/>
                  </a:moveTo>
                  <a:lnTo>
                    <a:pt x="0" y="0"/>
                  </a:lnTo>
                  <a:cubicBezTo>
                    <a:pt x="91095" y="917023"/>
                    <a:pt x="819858" y="1645951"/>
                    <a:pt x="1736671" y="1737067"/>
                  </a:cubicBezTo>
                  <a:lnTo>
                    <a:pt x="1736671" y="0"/>
                  </a:lnTo>
                  <a:close/>
                </a:path>
              </a:pathLst>
            </a:custGeom>
            <a:solidFill>
              <a:schemeClr val="tx1">
                <a:alpha val="25000"/>
              </a:schemeClr>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u="none" strike="noStrike" kern="1200" cap="none" spc="0" normalizeH="0" baseline="0" noProof="0" dirty="0">
                <a:ln>
                  <a:noFill/>
                </a:ln>
                <a:solidFill>
                  <a:srgbClr val="58595B"/>
                </a:solidFill>
                <a:effectLst/>
                <a:uLnTx/>
                <a:uFillTx/>
                <a:latin typeface="Calibri" panose="020F0502020204030204" pitchFamily="34" charset="0"/>
                <a:ea typeface="+mn-ea"/>
                <a:cs typeface="+mn-cs"/>
              </a:endParaRPr>
            </a:p>
          </p:txBody>
        </p:sp>
      </p:grpSp>
      <p:sp>
        <p:nvSpPr>
          <p:cNvPr id="156" name="Freeform 1183">
            <a:extLst>
              <a:ext uri="{FF2B5EF4-FFF2-40B4-BE49-F238E27FC236}">
                <a16:creationId xmlns:a16="http://schemas.microsoft.com/office/drawing/2014/main" id="{F49F9C82-8F03-588A-ED67-EAB9E13A1890}"/>
              </a:ext>
            </a:extLst>
          </p:cNvPr>
          <p:cNvSpPr/>
          <p:nvPr/>
        </p:nvSpPr>
        <p:spPr>
          <a:xfrm>
            <a:off x="3877561" y="2588086"/>
            <a:ext cx="825591" cy="825779"/>
          </a:xfrm>
          <a:custGeom>
            <a:avLst/>
            <a:gdLst>
              <a:gd name="connsiteX0" fmla="*/ 0 w 1736670"/>
              <a:gd name="connsiteY0" fmla="*/ 1737067 h 1737067"/>
              <a:gd name="connsiteX1" fmla="*/ 1736671 w 1736670"/>
              <a:gd name="connsiteY1" fmla="*/ 0 h 1737067"/>
              <a:gd name="connsiteX2" fmla="*/ 0 w 1736670"/>
              <a:gd name="connsiteY2" fmla="*/ 0 h 1737067"/>
              <a:gd name="connsiteX3" fmla="*/ 0 w 1736670"/>
              <a:gd name="connsiteY3" fmla="*/ 1737067 h 1737067"/>
            </a:gdLst>
            <a:ahLst/>
            <a:cxnLst>
              <a:cxn ang="0">
                <a:pos x="connsiteX0" y="connsiteY0"/>
              </a:cxn>
              <a:cxn ang="0">
                <a:pos x="connsiteX1" y="connsiteY1"/>
              </a:cxn>
              <a:cxn ang="0">
                <a:pos x="connsiteX2" y="connsiteY2"/>
              </a:cxn>
              <a:cxn ang="0">
                <a:pos x="connsiteX3" y="connsiteY3"/>
              </a:cxn>
            </a:cxnLst>
            <a:rect l="l" t="t" r="r" b="b"/>
            <a:pathLst>
              <a:path w="1736670" h="1737067">
                <a:moveTo>
                  <a:pt x="0" y="1737067"/>
                </a:moveTo>
                <a:cubicBezTo>
                  <a:pt x="916813" y="1645951"/>
                  <a:pt x="1645575" y="917023"/>
                  <a:pt x="1736671" y="0"/>
                </a:cubicBezTo>
                <a:lnTo>
                  <a:pt x="0" y="0"/>
                </a:lnTo>
                <a:lnTo>
                  <a:pt x="0" y="1737067"/>
                </a:lnTo>
                <a:close/>
              </a:path>
            </a:pathLst>
          </a:custGeom>
          <a:solidFill>
            <a:schemeClr val="tx1">
              <a:alpha val="25000"/>
            </a:schemeClr>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u="none" strike="noStrike" kern="1200" cap="none" spc="0" normalizeH="0" baseline="0" noProof="0" dirty="0">
              <a:ln>
                <a:noFill/>
              </a:ln>
              <a:solidFill>
                <a:srgbClr val="58595B"/>
              </a:solidFill>
              <a:effectLst/>
              <a:uLnTx/>
              <a:uFillTx/>
              <a:latin typeface="Calibri" panose="020F0502020204030204" pitchFamily="34" charset="0"/>
              <a:ea typeface="+mn-ea"/>
              <a:cs typeface="+mn-cs"/>
            </a:endParaRPr>
          </a:p>
        </p:txBody>
      </p:sp>
      <p:grpSp>
        <p:nvGrpSpPr>
          <p:cNvPr id="157" name="Group 156">
            <a:extLst>
              <a:ext uri="{FF2B5EF4-FFF2-40B4-BE49-F238E27FC236}">
                <a16:creationId xmlns:a16="http://schemas.microsoft.com/office/drawing/2014/main" id="{DA82E08C-EFF2-5B3D-63E4-B0BB5CB550FB}"/>
              </a:ext>
            </a:extLst>
          </p:cNvPr>
          <p:cNvGrpSpPr/>
          <p:nvPr/>
        </p:nvGrpSpPr>
        <p:grpSpPr>
          <a:xfrm>
            <a:off x="3019513" y="1727216"/>
            <a:ext cx="1549174" cy="1549526"/>
            <a:chOff x="4742174" y="2088581"/>
            <a:chExt cx="2707654" cy="2708270"/>
          </a:xfrm>
        </p:grpSpPr>
        <p:sp>
          <p:nvSpPr>
            <p:cNvPr id="159" name="Freeform 2092">
              <a:extLst>
                <a:ext uri="{FF2B5EF4-FFF2-40B4-BE49-F238E27FC236}">
                  <a16:creationId xmlns:a16="http://schemas.microsoft.com/office/drawing/2014/main" id="{F43E322F-C028-5AB6-BCD2-AF3B3C1CE832}"/>
                </a:ext>
              </a:extLst>
            </p:cNvPr>
            <p:cNvSpPr/>
            <p:nvPr/>
          </p:nvSpPr>
          <p:spPr>
            <a:xfrm>
              <a:off x="4742174" y="2088581"/>
              <a:ext cx="2707654" cy="2708270"/>
            </a:xfrm>
            <a:custGeom>
              <a:avLst/>
              <a:gdLst>
                <a:gd name="connsiteX0" fmla="*/ 1661024 w 3322048"/>
                <a:gd name="connsiteY0" fmla="*/ 3322807 h 3322806"/>
                <a:gd name="connsiteX1" fmla="*/ 3322049 w 3322048"/>
                <a:gd name="connsiteY1" fmla="*/ 1661404 h 3322806"/>
                <a:gd name="connsiteX2" fmla="*/ 1661024 w 3322048"/>
                <a:gd name="connsiteY2" fmla="*/ 0 h 3322806"/>
                <a:gd name="connsiteX3" fmla="*/ 0 w 3322048"/>
                <a:gd name="connsiteY3" fmla="*/ 1661404 h 3322806"/>
                <a:gd name="connsiteX4" fmla="*/ 1661024 w 3322048"/>
                <a:gd name="connsiteY4" fmla="*/ 3322807 h 3322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048" h="3322806">
                  <a:moveTo>
                    <a:pt x="1661024" y="3322807"/>
                  </a:moveTo>
                  <a:cubicBezTo>
                    <a:pt x="2578370" y="3322807"/>
                    <a:pt x="3322049" y="2578959"/>
                    <a:pt x="3322049" y="1661404"/>
                  </a:cubicBezTo>
                  <a:cubicBezTo>
                    <a:pt x="3322049" y="743848"/>
                    <a:pt x="2578370" y="0"/>
                    <a:pt x="1661024" y="0"/>
                  </a:cubicBezTo>
                  <a:cubicBezTo>
                    <a:pt x="743679" y="0"/>
                    <a:pt x="0" y="743848"/>
                    <a:pt x="0" y="1661404"/>
                  </a:cubicBezTo>
                  <a:cubicBezTo>
                    <a:pt x="0" y="2578959"/>
                    <a:pt x="743679" y="3322807"/>
                    <a:pt x="1661024" y="3322807"/>
                  </a:cubicBezTo>
                </a:path>
              </a:pathLst>
            </a:custGeom>
            <a:solidFill>
              <a:srgbClr val="FFFFFF"/>
            </a:solidFill>
            <a:ln w="0" cap="flat">
              <a:noFill/>
              <a:prstDash val="solid"/>
              <a:miter/>
            </a:ln>
            <a:effectLst>
              <a:outerShdw blurRad="63500" sx="102000" sy="102000" algn="ctr"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u="none" strike="noStrike" kern="1200" cap="none" spc="0" normalizeH="0" baseline="0" noProof="0" dirty="0">
                <a:ln>
                  <a:noFill/>
                </a:ln>
                <a:solidFill>
                  <a:srgbClr val="58595B"/>
                </a:solidFill>
                <a:effectLst/>
                <a:uLnTx/>
                <a:uFillTx/>
                <a:latin typeface="Calibri" panose="020F0502020204030204" pitchFamily="34" charset="0"/>
                <a:ea typeface="+mn-ea"/>
                <a:cs typeface="+mn-cs"/>
              </a:endParaRPr>
            </a:p>
          </p:txBody>
        </p:sp>
        <p:pic>
          <p:nvPicPr>
            <p:cNvPr id="160" name="Picture 159" descr="A gold and green text on a black background&#10;&#10;Description automatically generated">
              <a:extLst>
                <a:ext uri="{FF2B5EF4-FFF2-40B4-BE49-F238E27FC236}">
                  <a16:creationId xmlns:a16="http://schemas.microsoft.com/office/drawing/2014/main" id="{C037D3A2-1883-2CCC-B337-E954C505CC70}"/>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l="15671" t="15671" r="15671" b="15671"/>
            <a:stretch/>
          </p:blipFill>
          <p:spPr>
            <a:xfrm>
              <a:off x="4924902" y="2515845"/>
              <a:ext cx="2342196" cy="1963218"/>
            </a:xfrm>
            <a:prstGeom prst="rect">
              <a:avLst/>
            </a:prstGeom>
          </p:spPr>
        </p:pic>
      </p:grpSp>
      <p:pic>
        <p:nvPicPr>
          <p:cNvPr id="158" name="Picture 157" descr="A black background with white text&#10;&#10;Description automatically generated">
            <a:extLst>
              <a:ext uri="{FF2B5EF4-FFF2-40B4-BE49-F238E27FC236}">
                <a16:creationId xmlns:a16="http://schemas.microsoft.com/office/drawing/2014/main" id="{EC82FC9B-0AA8-B9F9-A37F-E98754B825B8}"/>
              </a:ext>
            </a:extLst>
          </p:cNvPr>
          <p:cNvPicPr>
            <a:picLocks noChangeAspect="1"/>
          </p:cNvPicPr>
          <p:nvPr/>
        </p:nvPicPr>
        <p:blipFill>
          <a:blip r:embed="rId15"/>
          <a:stretch>
            <a:fillRect/>
          </a:stretch>
        </p:blipFill>
        <p:spPr>
          <a:xfrm>
            <a:off x="2699814" y="1402176"/>
            <a:ext cx="2187905" cy="2195102"/>
          </a:xfrm>
          <a:prstGeom prst="rect">
            <a:avLst/>
          </a:prstGeom>
        </p:spPr>
      </p:pic>
      <p:grpSp>
        <p:nvGrpSpPr>
          <p:cNvPr id="226" name="Group 225">
            <a:extLst>
              <a:ext uri="{FF2B5EF4-FFF2-40B4-BE49-F238E27FC236}">
                <a16:creationId xmlns:a16="http://schemas.microsoft.com/office/drawing/2014/main" id="{56EC117A-A3D6-5CD4-8343-D6B5B07EFDB6}"/>
              </a:ext>
            </a:extLst>
          </p:cNvPr>
          <p:cNvGrpSpPr/>
          <p:nvPr/>
        </p:nvGrpSpPr>
        <p:grpSpPr>
          <a:xfrm>
            <a:off x="797874" y="3871788"/>
            <a:ext cx="5963921" cy="287999"/>
            <a:chOff x="797874" y="3889323"/>
            <a:chExt cx="5963921" cy="287999"/>
          </a:xfrm>
        </p:grpSpPr>
        <p:sp>
          <p:nvSpPr>
            <p:cNvPr id="216" name="Rectangle: Top Corners Rounded 215">
              <a:extLst>
                <a:ext uri="{FF2B5EF4-FFF2-40B4-BE49-F238E27FC236}">
                  <a16:creationId xmlns:a16="http://schemas.microsoft.com/office/drawing/2014/main" id="{E8152B4F-B341-B2CF-3348-23AF627B9DAB}"/>
                </a:ext>
              </a:extLst>
            </p:cNvPr>
            <p:cNvSpPr>
              <a:spLocks/>
            </p:cNvSpPr>
            <p:nvPr/>
          </p:nvSpPr>
          <p:spPr>
            <a:xfrm rot="16200000">
              <a:off x="2144854" y="2542343"/>
              <a:ext cx="287999" cy="2981960"/>
            </a:xfrm>
            <a:prstGeom prst="round2SameRect">
              <a:avLst>
                <a:gd name="adj1" fmla="val 9075"/>
                <a:gd name="adj2" fmla="val 0"/>
              </a:avLst>
            </a:prstGeom>
            <a:solidFill>
              <a:srgbClr val="DF061A"/>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Ins="72000" rtlCol="0" anchor="ctr"/>
            <a:lstStyle/>
            <a:p>
              <a:pPr algn="r"/>
              <a:endParaRPr lang="en-GB" sz="1200" b="1" dirty="0">
                <a:solidFill>
                  <a:srgbClr val="FFFFFF"/>
                </a:solidFill>
              </a:endParaRPr>
            </a:p>
          </p:txBody>
        </p:sp>
        <p:sp>
          <p:nvSpPr>
            <p:cNvPr id="218" name="Rectangle: Top Corners Rounded 217">
              <a:extLst>
                <a:ext uri="{FF2B5EF4-FFF2-40B4-BE49-F238E27FC236}">
                  <a16:creationId xmlns:a16="http://schemas.microsoft.com/office/drawing/2014/main" id="{F07A1322-1BCE-24DF-1291-6C3EEE809258}"/>
                </a:ext>
              </a:extLst>
            </p:cNvPr>
            <p:cNvSpPr>
              <a:spLocks/>
            </p:cNvSpPr>
            <p:nvPr/>
          </p:nvSpPr>
          <p:spPr>
            <a:xfrm rot="5400000">
              <a:off x="5126815" y="2542343"/>
              <a:ext cx="287999" cy="2981960"/>
            </a:xfrm>
            <a:prstGeom prst="round2SameRect">
              <a:avLst>
                <a:gd name="adj1" fmla="val 9075"/>
                <a:gd name="adj2"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dirty="0">
                <a:latin typeface="Gotham Book" panose="02000604040000020004" pitchFamily="2" charset="0"/>
              </a:endParaRPr>
            </a:p>
          </p:txBody>
        </p:sp>
        <p:sp>
          <p:nvSpPr>
            <p:cNvPr id="225" name="TextBox 224">
              <a:extLst>
                <a:ext uri="{FF2B5EF4-FFF2-40B4-BE49-F238E27FC236}">
                  <a16:creationId xmlns:a16="http://schemas.microsoft.com/office/drawing/2014/main" id="{0410F636-C549-C432-C682-D5E682A874E2}"/>
                </a:ext>
              </a:extLst>
            </p:cNvPr>
            <p:cNvSpPr txBox="1">
              <a:spLocks/>
            </p:cNvSpPr>
            <p:nvPr/>
          </p:nvSpPr>
          <p:spPr>
            <a:xfrm>
              <a:off x="1848678" y="3894824"/>
              <a:ext cx="1821622" cy="276999"/>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Calibri" panose="020F0502020204030204"/>
                  <a:ea typeface="+mn-ea"/>
                  <a:cs typeface="+mn-cs"/>
                </a:rPr>
                <a:t>Target achievement date:</a:t>
              </a:r>
            </a:p>
          </p:txBody>
        </p:sp>
      </p:grpSp>
      <p:grpSp>
        <p:nvGrpSpPr>
          <p:cNvPr id="11" name="Group 10">
            <a:extLst>
              <a:ext uri="{FF2B5EF4-FFF2-40B4-BE49-F238E27FC236}">
                <a16:creationId xmlns:a16="http://schemas.microsoft.com/office/drawing/2014/main" id="{9362A9CC-56F4-F058-E336-6EDB401247F8}"/>
              </a:ext>
            </a:extLst>
          </p:cNvPr>
          <p:cNvGrpSpPr/>
          <p:nvPr/>
        </p:nvGrpSpPr>
        <p:grpSpPr>
          <a:xfrm>
            <a:off x="1971863" y="4216519"/>
            <a:ext cx="3813777" cy="599392"/>
            <a:chOff x="1971863" y="4216519"/>
            <a:chExt cx="3813777" cy="599392"/>
          </a:xfrm>
        </p:grpSpPr>
        <p:pic>
          <p:nvPicPr>
            <p:cNvPr id="149" name="Picture 148">
              <a:extLst>
                <a:ext uri="{FF2B5EF4-FFF2-40B4-BE49-F238E27FC236}">
                  <a16:creationId xmlns:a16="http://schemas.microsoft.com/office/drawing/2014/main" id="{021C2771-40CB-220E-503C-DEE81A6A2CC1}"/>
                </a:ext>
              </a:extLst>
            </p:cNvPr>
            <p:cNvPicPr>
              <a:picLocks noChangeAspect="1"/>
            </p:cNvPicPr>
            <p:nvPr/>
          </p:nvPicPr>
          <p:blipFill>
            <a:blip r:embed="rId16"/>
            <a:srcRect l="20378" t="84481"/>
            <a:stretch/>
          </p:blipFill>
          <p:spPr>
            <a:xfrm>
              <a:off x="2374899" y="4216519"/>
              <a:ext cx="3410741" cy="599392"/>
            </a:xfrm>
            <a:prstGeom prst="rect">
              <a:avLst/>
            </a:prstGeom>
          </p:spPr>
        </p:pic>
        <p:pic>
          <p:nvPicPr>
            <p:cNvPr id="10" name="Graphic 9">
              <a:extLst>
                <a:ext uri="{FF2B5EF4-FFF2-40B4-BE49-F238E27FC236}">
                  <a16:creationId xmlns:a16="http://schemas.microsoft.com/office/drawing/2014/main" id="{149377C9-881B-09D7-7474-40CFC4A5A8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71863" y="4346241"/>
              <a:ext cx="346715" cy="346715"/>
            </a:xfrm>
            <a:prstGeom prst="rect">
              <a:avLst/>
            </a:prstGeom>
          </p:spPr>
        </p:pic>
      </p:grpSp>
    </p:spTree>
    <p:extLst>
      <p:ext uri="{BB962C8B-B14F-4D97-AF65-F5344CB8AC3E}">
        <p14:creationId xmlns:p14="http://schemas.microsoft.com/office/powerpoint/2010/main" val="2245659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662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0529E-374E-789E-9A15-B0BB6718B591}"/>
              </a:ext>
            </a:extLst>
          </p:cNvPr>
          <p:cNvSpPr>
            <a:spLocks noGrp="1"/>
          </p:cNvSpPr>
          <p:nvPr>
            <p:ph type="title"/>
          </p:nvPr>
        </p:nvSpPr>
        <p:spPr/>
        <p:txBody>
          <a:bodyPr/>
          <a:lstStyle/>
          <a:p>
            <a:r>
              <a:rPr lang="en-GB" dirty="0">
                <a:solidFill>
                  <a:srgbClr val="75C044"/>
                </a:solidFill>
              </a:rPr>
              <a:t>Angels Mangaung</a:t>
            </a:r>
            <a:br>
              <a:rPr lang="en-GB" dirty="0"/>
            </a:br>
            <a:r>
              <a:rPr lang="en-GB" dirty="0"/>
              <a:t>Regional Steering Committee</a:t>
            </a:r>
            <a:endParaRPr lang="en-GB" dirty="0">
              <a:solidFill>
                <a:srgbClr val="75C044"/>
              </a:solidFill>
            </a:endParaRPr>
          </a:p>
        </p:txBody>
      </p:sp>
      <p:graphicFrame>
        <p:nvGraphicFramePr>
          <p:cNvPr id="11" name="Table 10">
            <a:extLst>
              <a:ext uri="{FF2B5EF4-FFF2-40B4-BE49-F238E27FC236}">
                <a16:creationId xmlns:a16="http://schemas.microsoft.com/office/drawing/2014/main" id="{DA211601-9185-ED09-E4E9-47F96E078D43}"/>
              </a:ext>
            </a:extLst>
          </p:cNvPr>
          <p:cNvGraphicFramePr>
            <a:graphicFrameLocks noGrp="1"/>
          </p:cNvGraphicFramePr>
          <p:nvPr>
            <p:extLst>
              <p:ext uri="{D42A27DB-BD31-4B8C-83A1-F6EECF244321}">
                <p14:modId xmlns:p14="http://schemas.microsoft.com/office/powerpoint/2010/main" val="2669845580"/>
              </p:ext>
            </p:extLst>
          </p:nvPr>
        </p:nvGraphicFramePr>
        <p:xfrm>
          <a:off x="243230" y="1142999"/>
          <a:ext cx="7155790" cy="3642944"/>
        </p:xfrm>
        <a:graphic>
          <a:graphicData uri="http://schemas.openxmlformats.org/drawingml/2006/table">
            <a:tbl>
              <a:tblPr firstRow="1" bandRow="1">
                <a:tableStyleId>{5C22544A-7EE6-4342-B048-85BDC9FD1C3A}</a:tableStyleId>
              </a:tblPr>
              <a:tblGrid>
                <a:gridCol w="2682850">
                  <a:extLst>
                    <a:ext uri="{9D8B030D-6E8A-4147-A177-3AD203B41FA5}">
                      <a16:colId xmlns:a16="http://schemas.microsoft.com/office/drawing/2014/main" val="2662175920"/>
                    </a:ext>
                  </a:extLst>
                </a:gridCol>
                <a:gridCol w="4472940">
                  <a:extLst>
                    <a:ext uri="{9D8B030D-6E8A-4147-A177-3AD203B41FA5}">
                      <a16:colId xmlns:a16="http://schemas.microsoft.com/office/drawing/2014/main" val="330999612"/>
                    </a:ext>
                  </a:extLst>
                </a:gridCol>
              </a:tblGrid>
              <a:tr h="455368">
                <a:tc>
                  <a:txBody>
                    <a:bodyPr/>
                    <a:lstStyle/>
                    <a:p>
                      <a:pPr marL="0" marR="0" lvl="0" indent="0" algn="l" defTabSz="710397" rtl="0" eaLnBrk="1" fontAlgn="auto" latinLnBrk="0" hangingPunct="1">
                        <a:lnSpc>
                          <a:spcPct val="100000"/>
                        </a:lnSpc>
                        <a:spcBef>
                          <a:spcPts val="0"/>
                        </a:spcBef>
                        <a:spcAft>
                          <a:spcPts val="0"/>
                        </a:spcAft>
                        <a:buClrTx/>
                        <a:buSzTx/>
                        <a:buFontTx/>
                        <a:buNone/>
                        <a:tabLst/>
                        <a:defRPr/>
                      </a:pPr>
                      <a:endParaRPr lang="en-GB" sz="800" b="1" dirty="0">
                        <a:solidFill>
                          <a:srgbClr val="898B8E"/>
                        </a:solidFill>
                      </a:endParaRPr>
                    </a:p>
                    <a:p>
                      <a:pPr marL="0" marR="0" lvl="0" indent="0" algn="l" defTabSz="710397" rtl="0" eaLnBrk="1" fontAlgn="auto" latinLnBrk="0" hangingPunct="1">
                        <a:lnSpc>
                          <a:spcPct val="100000"/>
                        </a:lnSpc>
                        <a:spcBef>
                          <a:spcPts val="0"/>
                        </a:spcBef>
                        <a:spcAft>
                          <a:spcPts val="0"/>
                        </a:spcAft>
                        <a:buClrTx/>
                        <a:buSzTx/>
                        <a:buFontTx/>
                        <a:buNone/>
                        <a:tabLst/>
                        <a:defRPr/>
                      </a:pPr>
                      <a:r>
                        <a:rPr lang="en-GB" sz="800" b="1" dirty="0">
                          <a:solidFill>
                            <a:srgbClr val="898B8E"/>
                          </a:solidFill>
                        </a:rPr>
                        <a:t>Steering committee coordinator</a:t>
                      </a:r>
                    </a:p>
                    <a:p>
                      <a:pPr marL="0" marR="0" lvl="0" indent="0" algn="l" defTabSz="710397" rtl="0" eaLnBrk="1" fontAlgn="auto" latinLnBrk="0" hangingPunct="1">
                        <a:lnSpc>
                          <a:spcPct val="100000"/>
                        </a:lnSpc>
                        <a:spcBef>
                          <a:spcPts val="0"/>
                        </a:spcBef>
                        <a:spcAft>
                          <a:spcPts val="0"/>
                        </a:spcAft>
                        <a:buClrTx/>
                        <a:buSzTx/>
                        <a:buFontTx/>
                        <a:buNone/>
                        <a:tabLst/>
                        <a:defRPr/>
                      </a:pPr>
                      <a:endParaRPr lang="en-GB" sz="800" b="1" dirty="0">
                        <a:solidFill>
                          <a:srgbClr val="898B8E"/>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dirty="0"/>
                    </a:p>
                  </a:txBody>
                  <a:tcPr marL="36000" marR="360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98B8E"/>
                      </a:solidFill>
                      <a:prstDash val="solid"/>
                      <a:round/>
                      <a:headEnd type="none" w="med" len="med"/>
                      <a:tailEnd type="none" w="med" len="med"/>
                    </a:lnB>
                    <a:noFill/>
                  </a:tcPr>
                </a:tc>
                <a:extLst>
                  <a:ext uri="{0D108BD9-81ED-4DB2-BD59-A6C34878D82A}">
                    <a16:rowId xmlns:a16="http://schemas.microsoft.com/office/drawing/2014/main" val="2633196273"/>
                  </a:ext>
                </a:extLst>
              </a:tr>
              <a:tr h="455368">
                <a:tc>
                  <a:txBody>
                    <a:bodyPr/>
                    <a:lstStyle/>
                    <a:p>
                      <a:pPr marL="0" marR="0" lvl="0" indent="0" algn="l" defTabSz="710397" rtl="0" eaLnBrk="1" fontAlgn="auto" latinLnBrk="0" hangingPunct="1">
                        <a:lnSpc>
                          <a:spcPct val="100000"/>
                        </a:lnSpc>
                        <a:spcBef>
                          <a:spcPts val="0"/>
                        </a:spcBef>
                        <a:spcAft>
                          <a:spcPts val="0"/>
                        </a:spcAft>
                        <a:buClrTx/>
                        <a:buSzTx/>
                        <a:buFontTx/>
                        <a:buNone/>
                        <a:tabLst/>
                        <a:defRPr/>
                      </a:pPr>
                      <a:endParaRPr lang="en-GB" sz="800" b="1" dirty="0">
                        <a:solidFill>
                          <a:srgbClr val="898B8E"/>
                        </a:solidFill>
                      </a:endParaRPr>
                    </a:p>
                    <a:p>
                      <a:pPr marL="0" marR="0" lvl="0" indent="0" algn="l" defTabSz="710397" rtl="0" eaLnBrk="1" fontAlgn="auto" latinLnBrk="0" hangingPunct="1">
                        <a:lnSpc>
                          <a:spcPct val="100000"/>
                        </a:lnSpc>
                        <a:spcBef>
                          <a:spcPts val="0"/>
                        </a:spcBef>
                        <a:spcAft>
                          <a:spcPts val="0"/>
                        </a:spcAft>
                        <a:buClrTx/>
                        <a:buSzTx/>
                        <a:buFontTx/>
                        <a:buNone/>
                        <a:tabLst/>
                        <a:defRPr/>
                      </a:pPr>
                      <a:r>
                        <a:rPr lang="en-GB" sz="800" b="1" dirty="0">
                          <a:solidFill>
                            <a:srgbClr val="898B8E"/>
                          </a:solidFill>
                        </a:rPr>
                        <a:t>Hospital representative/s</a:t>
                      </a:r>
                    </a:p>
                    <a:p>
                      <a:pPr marL="0" marR="0" lvl="0" indent="0" algn="l" defTabSz="710397" rtl="0" eaLnBrk="1" fontAlgn="auto" latinLnBrk="0" hangingPunct="1">
                        <a:lnSpc>
                          <a:spcPct val="100000"/>
                        </a:lnSpc>
                        <a:spcBef>
                          <a:spcPts val="0"/>
                        </a:spcBef>
                        <a:spcAft>
                          <a:spcPts val="0"/>
                        </a:spcAft>
                        <a:buClrTx/>
                        <a:buSzTx/>
                        <a:buFontTx/>
                        <a:buNone/>
                        <a:tabLst/>
                        <a:defRPr/>
                      </a:pPr>
                      <a:endParaRPr lang="en-GB" sz="800" b="1" dirty="0">
                        <a:solidFill>
                          <a:srgbClr val="898B8E"/>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dirty="0"/>
                    </a:p>
                  </a:txBody>
                  <a:tcPr marL="36000" marR="360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898B8E"/>
                      </a:solidFill>
                      <a:prstDash val="solid"/>
                      <a:round/>
                      <a:headEnd type="none" w="med" len="med"/>
                      <a:tailEnd type="none" w="med" len="med"/>
                    </a:lnT>
                    <a:lnB w="6350" cap="flat" cmpd="sng" algn="ctr">
                      <a:solidFill>
                        <a:srgbClr val="898B8E"/>
                      </a:solidFill>
                      <a:prstDash val="solid"/>
                      <a:round/>
                      <a:headEnd type="none" w="med" len="med"/>
                      <a:tailEnd type="none" w="med" len="med"/>
                    </a:lnB>
                    <a:noFill/>
                  </a:tcPr>
                </a:tc>
                <a:extLst>
                  <a:ext uri="{0D108BD9-81ED-4DB2-BD59-A6C34878D82A}">
                    <a16:rowId xmlns:a16="http://schemas.microsoft.com/office/drawing/2014/main" val="821262"/>
                  </a:ext>
                </a:extLst>
              </a:tr>
              <a:tr h="455368">
                <a:tc>
                  <a:txBody>
                    <a:bodyPr/>
                    <a:lstStyle/>
                    <a:p>
                      <a:pPr marL="0" marR="0" lvl="0" indent="0" algn="l" defTabSz="710397" rtl="0" eaLnBrk="1" fontAlgn="auto" latinLnBrk="0" hangingPunct="1">
                        <a:lnSpc>
                          <a:spcPct val="100000"/>
                        </a:lnSpc>
                        <a:spcBef>
                          <a:spcPts val="0"/>
                        </a:spcBef>
                        <a:spcAft>
                          <a:spcPts val="0"/>
                        </a:spcAft>
                        <a:buClrTx/>
                        <a:buSzTx/>
                        <a:buFontTx/>
                        <a:buNone/>
                        <a:tabLst/>
                        <a:defRPr/>
                      </a:pPr>
                      <a:endParaRPr lang="en-GB" sz="800" b="1" dirty="0">
                        <a:solidFill>
                          <a:srgbClr val="898B8E"/>
                        </a:solidFill>
                      </a:endParaRPr>
                    </a:p>
                    <a:p>
                      <a:pPr marL="0" marR="0" lvl="0" indent="0" algn="l" defTabSz="710397" rtl="0" eaLnBrk="1" fontAlgn="auto" latinLnBrk="0" hangingPunct="1">
                        <a:lnSpc>
                          <a:spcPct val="100000"/>
                        </a:lnSpc>
                        <a:spcBef>
                          <a:spcPts val="0"/>
                        </a:spcBef>
                        <a:spcAft>
                          <a:spcPts val="0"/>
                        </a:spcAft>
                        <a:buClrTx/>
                        <a:buSzTx/>
                        <a:buFontTx/>
                        <a:buNone/>
                        <a:tabLst/>
                        <a:defRPr/>
                      </a:pPr>
                      <a:r>
                        <a:rPr lang="en-GB" sz="800" b="1" dirty="0">
                          <a:solidFill>
                            <a:srgbClr val="898B8E"/>
                          </a:solidFill>
                        </a:rPr>
                        <a:t>Neurointerventional representative/s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dirty="0"/>
                    </a:p>
                  </a:txBody>
                  <a:tcPr marL="36000" marR="360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898B8E"/>
                      </a:solidFill>
                      <a:prstDash val="solid"/>
                      <a:round/>
                      <a:headEnd type="none" w="med" len="med"/>
                      <a:tailEnd type="none" w="med" len="med"/>
                    </a:lnT>
                    <a:lnB w="6350" cap="flat" cmpd="sng" algn="ctr">
                      <a:solidFill>
                        <a:srgbClr val="898B8E"/>
                      </a:solidFill>
                      <a:prstDash val="solid"/>
                      <a:round/>
                      <a:headEnd type="none" w="med" len="med"/>
                      <a:tailEnd type="none" w="med" len="med"/>
                    </a:lnB>
                    <a:noFill/>
                  </a:tcPr>
                </a:tc>
                <a:extLst>
                  <a:ext uri="{0D108BD9-81ED-4DB2-BD59-A6C34878D82A}">
                    <a16:rowId xmlns:a16="http://schemas.microsoft.com/office/drawing/2014/main" val="2381039822"/>
                  </a:ext>
                </a:extLst>
              </a:tr>
              <a:tr h="455368">
                <a:tc>
                  <a:txBody>
                    <a:bodyPr/>
                    <a:lstStyle/>
                    <a:p>
                      <a:pPr marL="0" marR="0" lvl="0" indent="0" algn="l" defTabSz="710397" rtl="0" eaLnBrk="1" fontAlgn="auto" latinLnBrk="0" hangingPunct="1">
                        <a:lnSpc>
                          <a:spcPct val="100000"/>
                        </a:lnSpc>
                        <a:spcBef>
                          <a:spcPts val="0"/>
                        </a:spcBef>
                        <a:spcAft>
                          <a:spcPts val="0"/>
                        </a:spcAft>
                        <a:buClrTx/>
                        <a:buSzTx/>
                        <a:buFontTx/>
                        <a:buNone/>
                        <a:tabLst/>
                        <a:defRPr/>
                      </a:pPr>
                      <a:endParaRPr lang="en-GB" sz="800" b="1" dirty="0">
                        <a:solidFill>
                          <a:srgbClr val="898B8E"/>
                        </a:solidFill>
                      </a:endParaRPr>
                    </a:p>
                    <a:p>
                      <a:pPr marL="0" marR="0" lvl="0" indent="0" algn="l" defTabSz="710397" rtl="0" eaLnBrk="1" fontAlgn="auto" latinLnBrk="0" hangingPunct="1">
                        <a:lnSpc>
                          <a:spcPct val="100000"/>
                        </a:lnSpc>
                        <a:spcBef>
                          <a:spcPts val="0"/>
                        </a:spcBef>
                        <a:spcAft>
                          <a:spcPts val="0"/>
                        </a:spcAft>
                        <a:buClrTx/>
                        <a:buSzTx/>
                        <a:buFontTx/>
                        <a:buNone/>
                        <a:tabLst/>
                        <a:defRPr/>
                      </a:pPr>
                      <a:r>
                        <a:rPr lang="en-GB" sz="800" b="1" dirty="0">
                          <a:solidFill>
                            <a:srgbClr val="898B8E"/>
                          </a:solidFill>
                        </a:rPr>
                        <a:t>Nurse representative/s</a:t>
                      </a:r>
                    </a:p>
                    <a:p>
                      <a:pPr marL="0" marR="0" lvl="0" indent="0" algn="l" defTabSz="710397" rtl="0" eaLnBrk="1" fontAlgn="auto" latinLnBrk="0" hangingPunct="1">
                        <a:lnSpc>
                          <a:spcPct val="100000"/>
                        </a:lnSpc>
                        <a:spcBef>
                          <a:spcPts val="0"/>
                        </a:spcBef>
                        <a:spcAft>
                          <a:spcPts val="0"/>
                        </a:spcAft>
                        <a:buClrTx/>
                        <a:buSzTx/>
                        <a:buFontTx/>
                        <a:buNone/>
                        <a:tabLst/>
                        <a:defRPr/>
                      </a:pPr>
                      <a:endParaRPr lang="en-GB" sz="800" b="1" dirty="0">
                        <a:solidFill>
                          <a:srgbClr val="898B8E"/>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dirty="0"/>
                    </a:p>
                  </a:txBody>
                  <a:tcPr marL="36000" marR="360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898B8E"/>
                      </a:solidFill>
                      <a:prstDash val="solid"/>
                      <a:round/>
                      <a:headEnd type="none" w="med" len="med"/>
                      <a:tailEnd type="none" w="med" len="med"/>
                    </a:lnT>
                    <a:lnB w="6350" cap="flat" cmpd="sng" algn="ctr">
                      <a:solidFill>
                        <a:srgbClr val="898B8E"/>
                      </a:solidFill>
                      <a:prstDash val="solid"/>
                      <a:round/>
                      <a:headEnd type="none" w="med" len="med"/>
                      <a:tailEnd type="none" w="med" len="med"/>
                    </a:lnB>
                    <a:noFill/>
                  </a:tcPr>
                </a:tc>
                <a:extLst>
                  <a:ext uri="{0D108BD9-81ED-4DB2-BD59-A6C34878D82A}">
                    <a16:rowId xmlns:a16="http://schemas.microsoft.com/office/drawing/2014/main" val="1797880360"/>
                  </a:ext>
                </a:extLst>
              </a:tr>
              <a:tr h="455368">
                <a:tc>
                  <a:txBody>
                    <a:bodyPr/>
                    <a:lstStyle/>
                    <a:p>
                      <a:pPr marL="0" marR="0" lvl="0" indent="0" algn="l" defTabSz="710397" rtl="0" eaLnBrk="1" fontAlgn="auto" latinLnBrk="0" hangingPunct="1">
                        <a:lnSpc>
                          <a:spcPct val="100000"/>
                        </a:lnSpc>
                        <a:spcBef>
                          <a:spcPts val="0"/>
                        </a:spcBef>
                        <a:spcAft>
                          <a:spcPts val="0"/>
                        </a:spcAft>
                        <a:buClrTx/>
                        <a:buSzTx/>
                        <a:buFontTx/>
                        <a:buNone/>
                        <a:tabLst/>
                        <a:defRPr/>
                      </a:pPr>
                      <a:endParaRPr lang="en-GB" sz="800" b="1" dirty="0">
                        <a:solidFill>
                          <a:srgbClr val="898B8E"/>
                        </a:solidFill>
                      </a:endParaRPr>
                    </a:p>
                    <a:p>
                      <a:pPr marL="0" marR="0" lvl="0" indent="0" algn="l" defTabSz="710397" rtl="0" eaLnBrk="1" fontAlgn="auto" latinLnBrk="0" hangingPunct="1">
                        <a:lnSpc>
                          <a:spcPct val="100000"/>
                        </a:lnSpc>
                        <a:spcBef>
                          <a:spcPts val="0"/>
                        </a:spcBef>
                        <a:spcAft>
                          <a:spcPts val="0"/>
                        </a:spcAft>
                        <a:buClrTx/>
                        <a:buSzTx/>
                        <a:buFontTx/>
                        <a:buNone/>
                        <a:tabLst/>
                        <a:defRPr/>
                      </a:pPr>
                      <a:r>
                        <a:rPr lang="en-GB" sz="800" b="1" dirty="0">
                          <a:solidFill>
                            <a:srgbClr val="898B8E"/>
                          </a:solidFill>
                        </a:rPr>
                        <a:t>EMS representative/s</a:t>
                      </a:r>
                    </a:p>
                    <a:p>
                      <a:pPr marL="0" marR="0" lvl="0" indent="0" algn="l" defTabSz="710397" rtl="0" eaLnBrk="1" fontAlgn="auto" latinLnBrk="0" hangingPunct="1">
                        <a:lnSpc>
                          <a:spcPct val="100000"/>
                        </a:lnSpc>
                        <a:spcBef>
                          <a:spcPts val="0"/>
                        </a:spcBef>
                        <a:spcAft>
                          <a:spcPts val="0"/>
                        </a:spcAft>
                        <a:buClrTx/>
                        <a:buSzTx/>
                        <a:buFontTx/>
                        <a:buNone/>
                        <a:tabLst/>
                        <a:defRPr/>
                      </a:pPr>
                      <a:endParaRPr lang="en-GB" sz="800" b="1" dirty="0">
                        <a:solidFill>
                          <a:srgbClr val="898B8E"/>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dirty="0"/>
                    </a:p>
                  </a:txBody>
                  <a:tcPr marL="36000" marR="360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898B8E"/>
                      </a:solidFill>
                      <a:prstDash val="solid"/>
                      <a:round/>
                      <a:headEnd type="none" w="med" len="med"/>
                      <a:tailEnd type="none" w="med" len="med"/>
                    </a:lnT>
                    <a:lnB w="6350" cap="flat" cmpd="sng" algn="ctr">
                      <a:solidFill>
                        <a:srgbClr val="898B8E"/>
                      </a:solidFill>
                      <a:prstDash val="solid"/>
                      <a:round/>
                      <a:headEnd type="none" w="med" len="med"/>
                      <a:tailEnd type="none" w="med" len="med"/>
                    </a:lnB>
                    <a:noFill/>
                  </a:tcPr>
                </a:tc>
                <a:extLst>
                  <a:ext uri="{0D108BD9-81ED-4DB2-BD59-A6C34878D82A}">
                    <a16:rowId xmlns:a16="http://schemas.microsoft.com/office/drawing/2014/main" val="1702982064"/>
                  </a:ext>
                </a:extLst>
              </a:tr>
              <a:tr h="455368">
                <a:tc>
                  <a:txBody>
                    <a:bodyPr/>
                    <a:lstStyle/>
                    <a:p>
                      <a:pPr marL="0" marR="0" lvl="0" indent="0" algn="l" defTabSz="710397" rtl="0" eaLnBrk="1" fontAlgn="auto" latinLnBrk="0" hangingPunct="1">
                        <a:lnSpc>
                          <a:spcPct val="100000"/>
                        </a:lnSpc>
                        <a:spcBef>
                          <a:spcPts val="0"/>
                        </a:spcBef>
                        <a:spcAft>
                          <a:spcPts val="0"/>
                        </a:spcAft>
                        <a:buClrTx/>
                        <a:buSzTx/>
                        <a:buFontTx/>
                        <a:buNone/>
                        <a:tabLst/>
                        <a:defRPr/>
                      </a:pPr>
                      <a:endParaRPr lang="en-GB" sz="800" b="1" dirty="0">
                        <a:solidFill>
                          <a:srgbClr val="898B8E"/>
                        </a:solidFill>
                      </a:endParaRPr>
                    </a:p>
                    <a:p>
                      <a:pPr marL="0" marR="0" lvl="0" indent="0" algn="l" defTabSz="710397" rtl="0" eaLnBrk="1" fontAlgn="auto" latinLnBrk="0" hangingPunct="1">
                        <a:lnSpc>
                          <a:spcPct val="100000"/>
                        </a:lnSpc>
                        <a:spcBef>
                          <a:spcPts val="0"/>
                        </a:spcBef>
                        <a:spcAft>
                          <a:spcPts val="0"/>
                        </a:spcAft>
                        <a:buClrTx/>
                        <a:buSzTx/>
                        <a:buFontTx/>
                        <a:buNone/>
                        <a:tabLst/>
                        <a:defRPr/>
                      </a:pPr>
                      <a:r>
                        <a:rPr lang="en-GB" sz="800" b="1" dirty="0">
                          <a:solidFill>
                            <a:srgbClr val="898B8E"/>
                          </a:solidFill>
                        </a:rPr>
                        <a:t>FAST Heroes representative/s</a:t>
                      </a:r>
                    </a:p>
                    <a:p>
                      <a:pPr marL="0" marR="0" lvl="0" indent="0" algn="l" defTabSz="710397" rtl="0" eaLnBrk="1" fontAlgn="auto" latinLnBrk="0" hangingPunct="1">
                        <a:lnSpc>
                          <a:spcPct val="100000"/>
                        </a:lnSpc>
                        <a:spcBef>
                          <a:spcPts val="0"/>
                        </a:spcBef>
                        <a:spcAft>
                          <a:spcPts val="0"/>
                        </a:spcAft>
                        <a:buClrTx/>
                        <a:buSzTx/>
                        <a:buFontTx/>
                        <a:buNone/>
                        <a:tabLst/>
                        <a:defRPr/>
                      </a:pPr>
                      <a:r>
                        <a:rPr lang="en-GB" sz="800" b="1" kern="1200" dirty="0">
                          <a:solidFill>
                            <a:srgbClr val="898B8E"/>
                          </a:solidFill>
                          <a:latin typeface="+mn-lt"/>
                          <a:ea typeface="+mn-ea"/>
                          <a:cs typeface="+mn-cs"/>
                        </a:rPr>
                        <a:t>(or Patient support organization representative)</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dirty="0"/>
                    </a:p>
                  </a:txBody>
                  <a:tcPr marL="36000" marR="360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898B8E"/>
                      </a:solidFill>
                      <a:prstDash val="solid"/>
                      <a:round/>
                      <a:headEnd type="none" w="med" len="med"/>
                      <a:tailEnd type="none" w="med" len="med"/>
                    </a:lnT>
                    <a:lnB w="6350" cap="flat" cmpd="sng" algn="ctr">
                      <a:solidFill>
                        <a:srgbClr val="898B8E"/>
                      </a:solidFill>
                      <a:prstDash val="solid"/>
                      <a:round/>
                      <a:headEnd type="none" w="med" len="med"/>
                      <a:tailEnd type="none" w="med" len="med"/>
                    </a:lnB>
                    <a:noFill/>
                  </a:tcPr>
                </a:tc>
                <a:extLst>
                  <a:ext uri="{0D108BD9-81ED-4DB2-BD59-A6C34878D82A}">
                    <a16:rowId xmlns:a16="http://schemas.microsoft.com/office/drawing/2014/main" val="2740643709"/>
                  </a:ext>
                </a:extLst>
              </a:tr>
              <a:tr h="455368">
                <a:tc>
                  <a:txBody>
                    <a:bodyPr/>
                    <a:lstStyle/>
                    <a:p>
                      <a:endParaRPr lang="en-GB" sz="800" b="1" dirty="0">
                        <a:solidFill>
                          <a:srgbClr val="898B8E"/>
                        </a:solidFill>
                      </a:endParaRPr>
                    </a:p>
                    <a:p>
                      <a:pPr marL="0" marR="0" lvl="0" indent="0" algn="l" defTabSz="710397" rtl="0" eaLnBrk="1" fontAlgn="auto" latinLnBrk="0" hangingPunct="1">
                        <a:lnSpc>
                          <a:spcPct val="100000"/>
                        </a:lnSpc>
                        <a:spcBef>
                          <a:spcPts val="0"/>
                        </a:spcBef>
                        <a:spcAft>
                          <a:spcPts val="0"/>
                        </a:spcAft>
                        <a:buClrTx/>
                        <a:buSzTx/>
                        <a:buFontTx/>
                        <a:buNone/>
                        <a:tabLst/>
                        <a:defRPr/>
                      </a:pPr>
                      <a:r>
                        <a:rPr lang="en-GB" sz="800" b="1" dirty="0">
                          <a:solidFill>
                            <a:srgbClr val="898B8E"/>
                          </a:solidFill>
                        </a:rPr>
                        <a:t>Local government representative/s</a:t>
                      </a:r>
                    </a:p>
                    <a:p>
                      <a:endParaRPr lang="en-GB" sz="800" b="1" dirty="0">
                        <a:solidFill>
                          <a:srgbClr val="898B8E"/>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dirty="0"/>
                    </a:p>
                  </a:txBody>
                  <a:tcPr marL="36000" marR="360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898B8E"/>
                      </a:solidFill>
                      <a:prstDash val="solid"/>
                      <a:round/>
                      <a:headEnd type="none" w="med" len="med"/>
                      <a:tailEnd type="none" w="med" len="med"/>
                    </a:lnT>
                    <a:lnB w="6350" cap="flat" cmpd="sng" algn="ctr">
                      <a:solidFill>
                        <a:srgbClr val="898B8E"/>
                      </a:solidFill>
                      <a:prstDash val="solid"/>
                      <a:round/>
                      <a:headEnd type="none" w="med" len="med"/>
                      <a:tailEnd type="none" w="med" len="med"/>
                    </a:lnB>
                    <a:noFill/>
                  </a:tcPr>
                </a:tc>
                <a:extLst>
                  <a:ext uri="{0D108BD9-81ED-4DB2-BD59-A6C34878D82A}">
                    <a16:rowId xmlns:a16="http://schemas.microsoft.com/office/drawing/2014/main" val="1050321905"/>
                  </a:ext>
                </a:extLst>
              </a:tr>
              <a:tr h="455368">
                <a:tc>
                  <a:txBody>
                    <a:bodyPr/>
                    <a:lstStyle/>
                    <a:p>
                      <a:endParaRPr lang="en-GB" sz="800" b="1" dirty="0">
                        <a:solidFill>
                          <a:srgbClr val="898B8E"/>
                        </a:solidFill>
                      </a:endParaRPr>
                    </a:p>
                    <a:p>
                      <a:r>
                        <a:rPr lang="en-GB" sz="800" b="1" dirty="0">
                          <a:solidFill>
                            <a:srgbClr val="898B8E"/>
                          </a:solidFill>
                        </a:rPr>
                        <a:t>Other members</a:t>
                      </a:r>
                    </a:p>
                    <a:p>
                      <a:endParaRPr lang="en-GB" sz="800" b="1" dirty="0">
                        <a:solidFill>
                          <a:srgbClr val="898B8E"/>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dirty="0"/>
                    </a:p>
                  </a:txBody>
                  <a:tcPr marL="36000" marR="360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898B8E"/>
                      </a:solidFill>
                      <a:prstDash val="solid"/>
                      <a:round/>
                      <a:headEnd type="none" w="med" len="med"/>
                      <a:tailEnd type="none" w="med" len="med"/>
                    </a:lnT>
                    <a:lnB w="6350" cap="flat" cmpd="sng" algn="ctr">
                      <a:solidFill>
                        <a:srgbClr val="898B8E"/>
                      </a:solidFill>
                      <a:prstDash val="solid"/>
                      <a:round/>
                      <a:headEnd type="none" w="med" len="med"/>
                      <a:tailEnd type="none" w="med" len="med"/>
                    </a:lnB>
                    <a:noFill/>
                  </a:tcPr>
                </a:tc>
                <a:extLst>
                  <a:ext uri="{0D108BD9-81ED-4DB2-BD59-A6C34878D82A}">
                    <a16:rowId xmlns:a16="http://schemas.microsoft.com/office/drawing/2014/main" val="109668493"/>
                  </a:ext>
                </a:extLst>
              </a:tr>
            </a:tbl>
          </a:graphicData>
        </a:graphic>
      </p:graphicFrame>
    </p:spTree>
    <p:extLst>
      <p:ext uri="{BB962C8B-B14F-4D97-AF65-F5344CB8AC3E}">
        <p14:creationId xmlns:p14="http://schemas.microsoft.com/office/powerpoint/2010/main" val="3500488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09F1-7917-5C03-196B-70C2EE9ACE63}"/>
              </a:ext>
            </a:extLst>
          </p:cNvPr>
          <p:cNvSpPr>
            <a:spLocks noGrp="1"/>
          </p:cNvSpPr>
          <p:nvPr>
            <p:ph type="title"/>
          </p:nvPr>
        </p:nvSpPr>
        <p:spPr>
          <a:xfrm>
            <a:off x="258470" y="231395"/>
            <a:ext cx="6098786" cy="665585"/>
          </a:xfrm>
        </p:spPr>
        <p:txBody>
          <a:bodyPr>
            <a:normAutofit/>
          </a:bodyPr>
          <a:lstStyle/>
          <a:p>
            <a:r>
              <a:rPr lang="en-GB" dirty="0">
                <a:solidFill>
                  <a:srgbClr val="75C044"/>
                </a:solidFill>
              </a:rPr>
              <a:t>Angels Mangaung</a:t>
            </a:r>
            <a:br>
              <a:rPr lang="en-GB" dirty="0"/>
            </a:br>
            <a:r>
              <a:rPr lang="en-GB" dirty="0"/>
              <a:t>Overall regional status map</a:t>
            </a:r>
          </a:p>
        </p:txBody>
      </p:sp>
      <p:pic>
        <p:nvPicPr>
          <p:cNvPr id="5" name="Picture 4">
            <a:extLst>
              <a:ext uri="{FF2B5EF4-FFF2-40B4-BE49-F238E27FC236}">
                <a16:creationId xmlns:a16="http://schemas.microsoft.com/office/drawing/2014/main" id="{BD717F8A-F421-7D11-CD5D-2616091D3BC6}"/>
              </a:ext>
            </a:extLst>
          </p:cNvPr>
          <p:cNvPicPr>
            <a:picLocks noChangeAspect="1"/>
          </p:cNvPicPr>
          <p:nvPr/>
        </p:nvPicPr>
        <p:blipFill>
          <a:blip r:embed="rId3"/>
          <a:stretch>
            <a:fillRect/>
          </a:stretch>
        </p:blipFill>
        <p:spPr>
          <a:xfrm>
            <a:off x="0" y="1083733"/>
            <a:ext cx="7559676" cy="3762587"/>
          </a:xfrm>
          <a:prstGeom prst="rect">
            <a:avLst/>
          </a:prstGeom>
        </p:spPr>
      </p:pic>
    </p:spTree>
    <p:extLst>
      <p:ext uri="{BB962C8B-B14F-4D97-AF65-F5344CB8AC3E}">
        <p14:creationId xmlns:p14="http://schemas.microsoft.com/office/powerpoint/2010/main" val="2169853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09F1-7917-5C03-196B-70C2EE9ACE63}"/>
              </a:ext>
            </a:extLst>
          </p:cNvPr>
          <p:cNvSpPr>
            <a:spLocks noGrp="1"/>
          </p:cNvSpPr>
          <p:nvPr>
            <p:ph type="title"/>
          </p:nvPr>
        </p:nvSpPr>
        <p:spPr>
          <a:xfrm>
            <a:off x="258470" y="231395"/>
            <a:ext cx="6098786" cy="665585"/>
          </a:xfrm>
        </p:spPr>
        <p:txBody>
          <a:bodyPr>
            <a:normAutofit/>
          </a:bodyPr>
          <a:lstStyle/>
          <a:p>
            <a:r>
              <a:rPr lang="en-GB" dirty="0">
                <a:solidFill>
                  <a:srgbClr val="75C044"/>
                </a:solidFill>
              </a:rPr>
              <a:t>Angels Mangaung</a:t>
            </a:r>
            <a:br>
              <a:rPr lang="en-GB" dirty="0"/>
            </a:br>
            <a:r>
              <a:rPr lang="en-GB" dirty="0"/>
              <a:t>Overall regional status</a:t>
            </a:r>
          </a:p>
        </p:txBody>
      </p:sp>
      <p:pic>
        <p:nvPicPr>
          <p:cNvPr id="3" name="Picture 2">
            <a:extLst>
              <a:ext uri="{FF2B5EF4-FFF2-40B4-BE49-F238E27FC236}">
                <a16:creationId xmlns:a16="http://schemas.microsoft.com/office/drawing/2014/main" id="{B6012421-5B01-A1F2-9321-165646981D7C}"/>
              </a:ext>
            </a:extLst>
          </p:cNvPr>
          <p:cNvPicPr>
            <a:picLocks noChangeAspect="1"/>
          </p:cNvPicPr>
          <p:nvPr/>
        </p:nvPicPr>
        <p:blipFill>
          <a:blip r:embed="rId3"/>
          <a:stretch>
            <a:fillRect/>
          </a:stretch>
        </p:blipFill>
        <p:spPr>
          <a:xfrm>
            <a:off x="53034" y="1149634"/>
            <a:ext cx="7437121" cy="1162477"/>
          </a:xfrm>
          <a:prstGeom prst="rect">
            <a:avLst/>
          </a:prstGeom>
        </p:spPr>
      </p:pic>
      <p:graphicFrame>
        <p:nvGraphicFramePr>
          <p:cNvPr id="4" name="Table 4">
            <a:extLst>
              <a:ext uri="{FF2B5EF4-FFF2-40B4-BE49-F238E27FC236}">
                <a16:creationId xmlns:a16="http://schemas.microsoft.com/office/drawing/2014/main" id="{39C4A26F-0E89-C523-6ACF-B7270EA45747}"/>
              </a:ext>
            </a:extLst>
          </p:cNvPr>
          <p:cNvGraphicFramePr>
            <a:graphicFrameLocks noGrp="1"/>
          </p:cNvGraphicFramePr>
          <p:nvPr>
            <p:extLst>
              <p:ext uri="{D42A27DB-BD31-4B8C-83A1-F6EECF244321}">
                <p14:modId xmlns:p14="http://schemas.microsoft.com/office/powerpoint/2010/main" val="2487751020"/>
              </p:ext>
            </p:extLst>
          </p:nvPr>
        </p:nvGraphicFramePr>
        <p:xfrm>
          <a:off x="258470" y="2564765"/>
          <a:ext cx="7026250" cy="2033310"/>
        </p:xfrm>
        <a:graphic>
          <a:graphicData uri="http://schemas.openxmlformats.org/drawingml/2006/table">
            <a:tbl>
              <a:tblPr firstRow="1" bandRow="1">
                <a:tableStyleId>{5C22544A-7EE6-4342-B048-85BDC9FD1C3A}</a:tableStyleId>
              </a:tblPr>
              <a:tblGrid>
                <a:gridCol w="7026250">
                  <a:extLst>
                    <a:ext uri="{9D8B030D-6E8A-4147-A177-3AD203B41FA5}">
                      <a16:colId xmlns:a16="http://schemas.microsoft.com/office/drawing/2014/main" val="3764085605"/>
                    </a:ext>
                  </a:extLst>
                </a:gridCol>
              </a:tblGrid>
              <a:tr h="406662">
                <a:tc>
                  <a:txBody>
                    <a:bodyPr/>
                    <a:lstStyle/>
                    <a:p>
                      <a:endParaRPr lang="en-US"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0525576"/>
                  </a:ext>
                </a:extLst>
              </a:tr>
              <a:tr h="406662">
                <a:tc>
                  <a:txBody>
                    <a:bodyPr/>
                    <a:lstStyle/>
                    <a:p>
                      <a:endParaRPr lang="en-US"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3387202"/>
                  </a:ext>
                </a:extLst>
              </a:tr>
              <a:tr h="406662">
                <a:tc>
                  <a:txBody>
                    <a:bodyPr/>
                    <a:lstStyle/>
                    <a:p>
                      <a:endParaRPr lang="en-US"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1161496"/>
                  </a:ext>
                </a:extLst>
              </a:tr>
              <a:tr h="406662">
                <a:tc>
                  <a:txBody>
                    <a:bodyPr/>
                    <a:lstStyle/>
                    <a:p>
                      <a:endParaRPr lang="en-US"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8678709"/>
                  </a:ext>
                </a:extLst>
              </a:tr>
              <a:tr h="406662">
                <a:tc>
                  <a:txBody>
                    <a:bodyPr/>
                    <a:lstStyle/>
                    <a:p>
                      <a:endParaRPr lang="en-US"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5464187"/>
                  </a:ext>
                </a:extLst>
              </a:tr>
            </a:tbl>
          </a:graphicData>
        </a:graphic>
      </p:graphicFrame>
    </p:spTree>
    <p:extLst>
      <p:ext uri="{BB962C8B-B14F-4D97-AF65-F5344CB8AC3E}">
        <p14:creationId xmlns:p14="http://schemas.microsoft.com/office/powerpoint/2010/main" val="1512386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09F1-7917-5C03-196B-70C2EE9ACE63}"/>
              </a:ext>
            </a:extLst>
          </p:cNvPr>
          <p:cNvSpPr>
            <a:spLocks noGrp="1"/>
          </p:cNvSpPr>
          <p:nvPr>
            <p:ph type="title"/>
          </p:nvPr>
        </p:nvSpPr>
        <p:spPr>
          <a:xfrm>
            <a:off x="258470" y="231395"/>
            <a:ext cx="6098786" cy="665585"/>
          </a:xfrm>
        </p:spPr>
        <p:txBody>
          <a:bodyPr>
            <a:normAutofit/>
          </a:bodyPr>
          <a:lstStyle/>
          <a:p>
            <a:r>
              <a:rPr lang="en-GB" dirty="0">
                <a:solidFill>
                  <a:srgbClr val="75C044"/>
                </a:solidFill>
              </a:rPr>
              <a:t>Regional</a:t>
            </a:r>
            <a:r>
              <a:rPr lang="en-GB" dirty="0"/>
              <a:t> </a:t>
            </a:r>
            <a:r>
              <a:rPr lang="en-GB" dirty="0">
                <a:solidFill>
                  <a:srgbClr val="75C044"/>
                </a:solidFill>
              </a:rPr>
              <a:t>coverage  </a:t>
            </a:r>
            <a:br>
              <a:rPr lang="en-GB" dirty="0">
                <a:solidFill>
                  <a:srgbClr val="75C044"/>
                </a:solidFill>
              </a:rPr>
            </a:br>
            <a:r>
              <a:rPr lang="en-GB" dirty="0"/>
              <a:t>Regionally agreed target</a:t>
            </a:r>
          </a:p>
        </p:txBody>
      </p:sp>
      <p:sp>
        <p:nvSpPr>
          <p:cNvPr id="3" name="TextBox 2">
            <a:extLst>
              <a:ext uri="{FF2B5EF4-FFF2-40B4-BE49-F238E27FC236}">
                <a16:creationId xmlns:a16="http://schemas.microsoft.com/office/drawing/2014/main" id="{1940DE68-3E6B-DD81-DF9D-1C5DF984F94D}"/>
              </a:ext>
            </a:extLst>
          </p:cNvPr>
          <p:cNvSpPr txBox="1"/>
          <p:nvPr/>
        </p:nvSpPr>
        <p:spPr>
          <a:xfrm>
            <a:off x="354653" y="1251231"/>
            <a:ext cx="2953210" cy="1384995"/>
          </a:xfrm>
          <a:prstGeom prst="rect">
            <a:avLst/>
          </a:prstGeom>
          <a:solidFill>
            <a:srgbClr val="75C044"/>
          </a:solidFill>
        </p:spPr>
        <p:txBody>
          <a:bodyPr wrap="square" rtlCol="0">
            <a:spAutoFit/>
          </a:bodyPr>
          <a:lstStyle/>
          <a:p>
            <a:r>
              <a:rPr lang="en-GB" sz="1050" dirty="0">
                <a:solidFill>
                  <a:schemeClr val="bg1"/>
                </a:solidFill>
              </a:rPr>
              <a:t>The task here is to agree on the optimal  number and best distribution of hospitals in the region to provide all patients with good access to acute and post-acute care. Several points will be considered in this process. The final agreed number will be termed our </a:t>
            </a:r>
            <a:r>
              <a:rPr lang="en-GB" sz="1050" b="1" dirty="0">
                <a:solidFill>
                  <a:schemeClr val="bg1"/>
                </a:solidFill>
              </a:rPr>
              <a:t>Regionally Agreed Target. </a:t>
            </a:r>
            <a:r>
              <a:rPr lang="en-GB" sz="1050" dirty="0">
                <a:solidFill>
                  <a:schemeClr val="bg1"/>
                </a:solidFill>
              </a:rPr>
              <a:t>Keep in mind that this is an aspirational number to work towards even if this number is not achieved yet. </a:t>
            </a:r>
          </a:p>
        </p:txBody>
      </p:sp>
      <p:sp>
        <p:nvSpPr>
          <p:cNvPr id="7" name="TextBox 6">
            <a:extLst>
              <a:ext uri="{FF2B5EF4-FFF2-40B4-BE49-F238E27FC236}">
                <a16:creationId xmlns:a16="http://schemas.microsoft.com/office/drawing/2014/main" id="{4A4288F9-4426-9FF4-8C90-A8A0DBDB0FF4}"/>
              </a:ext>
            </a:extLst>
          </p:cNvPr>
          <p:cNvSpPr txBox="1"/>
          <p:nvPr/>
        </p:nvSpPr>
        <p:spPr>
          <a:xfrm>
            <a:off x="3649980" y="1251893"/>
            <a:ext cx="3794760" cy="3447098"/>
          </a:xfrm>
          <a:prstGeom prst="rect">
            <a:avLst/>
          </a:prstGeom>
          <a:noFill/>
        </p:spPr>
        <p:txBody>
          <a:bodyPr wrap="square" lIns="0" tIns="0" rIns="0" bIns="0" rtlCol="0">
            <a:spAutoFit/>
          </a:bodyPr>
          <a:lstStyle/>
          <a:p>
            <a:pPr>
              <a:spcAft>
                <a:spcPts val="600"/>
              </a:spcAft>
            </a:pPr>
            <a:r>
              <a:rPr lang="en-GB" sz="700" dirty="0">
                <a:solidFill>
                  <a:srgbClr val="898B8E"/>
                </a:solidFill>
              </a:rPr>
              <a:t>Regional coverage should aim to provide each stroke patient in the region with </a:t>
            </a:r>
            <a:r>
              <a:rPr lang="en-GB" sz="700" b="1" dirty="0">
                <a:solidFill>
                  <a:srgbClr val="C00000"/>
                </a:solidFill>
              </a:rPr>
              <a:t>equal</a:t>
            </a:r>
            <a:r>
              <a:rPr lang="en-GB" sz="700" dirty="0">
                <a:solidFill>
                  <a:srgbClr val="898B8E"/>
                </a:solidFill>
              </a:rPr>
              <a:t> </a:t>
            </a:r>
            <a:r>
              <a:rPr lang="en-GB" sz="700" b="1" dirty="0">
                <a:solidFill>
                  <a:srgbClr val="C00000"/>
                </a:solidFill>
              </a:rPr>
              <a:t>opportunity to access thrombolysis, thrombectomy and post-acute care </a:t>
            </a:r>
            <a:r>
              <a:rPr lang="en-GB" sz="700" dirty="0">
                <a:solidFill>
                  <a:srgbClr val="898B8E"/>
                </a:solidFill>
              </a:rPr>
              <a:t>as recommended by international guidelines.</a:t>
            </a:r>
          </a:p>
          <a:p>
            <a:pPr>
              <a:spcAft>
                <a:spcPts val="600"/>
              </a:spcAft>
            </a:pPr>
            <a:r>
              <a:rPr lang="en-GB" sz="700" b="1" dirty="0">
                <a:solidFill>
                  <a:srgbClr val="75C044"/>
                </a:solidFill>
              </a:rPr>
              <a:t>Points to consider in determining the Regionally Agreed Target:</a:t>
            </a:r>
          </a:p>
          <a:p>
            <a:pPr marL="228600" indent="-228600">
              <a:spcAft>
                <a:spcPts val="600"/>
              </a:spcAft>
              <a:buFont typeface="+mj-lt"/>
              <a:buAutoNum type="arabicPeriod"/>
            </a:pPr>
            <a:r>
              <a:rPr lang="en-GB" sz="700" b="1" dirty="0">
                <a:solidFill>
                  <a:srgbClr val="898B8E"/>
                </a:solidFill>
              </a:rPr>
              <a:t>Geographical coverage</a:t>
            </a:r>
            <a:r>
              <a:rPr lang="en-GB" sz="700" dirty="0">
                <a:solidFill>
                  <a:srgbClr val="898B8E"/>
                </a:solidFill>
              </a:rPr>
              <a:t>. Looking at the map on the next page, it should be possible to determine if the region is appropriately covered geographically. The map shows a 45-minute driving distance around each hospital. If an area is not adequately served, the consideration should be to identify a hospital in that area that can be made part of the Stroke Network. </a:t>
            </a:r>
          </a:p>
          <a:p>
            <a:pPr marL="228600" indent="-228600">
              <a:spcAft>
                <a:spcPts val="600"/>
              </a:spcAft>
              <a:buFont typeface="+mj-lt"/>
              <a:buAutoNum type="arabicPeriod"/>
            </a:pPr>
            <a:r>
              <a:rPr lang="en-GB" sz="700" b="1" dirty="0">
                <a:solidFill>
                  <a:srgbClr val="898B8E"/>
                </a:solidFill>
              </a:rPr>
              <a:t>The Formula. </a:t>
            </a:r>
            <a:r>
              <a:rPr lang="en-GB" sz="700" dirty="0">
                <a:solidFill>
                  <a:srgbClr val="898B8E"/>
                </a:solidFill>
              </a:rPr>
              <a:t>The table on the left shows the number of hospitals needed based on the population and the estimated stroke incidence in this region. If a more accurate number for the incidence is available, please feel free to update the formula. The formula is based on the premise that in a good system every hospital admits around 500 stroke patients a year. Reducing the number of hospitals to a number lower than suggested by the formula is possible, but the following implications must be considered. </a:t>
            </a:r>
          </a:p>
          <a:p>
            <a:pPr marL="228600" indent="-228600">
              <a:spcAft>
                <a:spcPts val="600"/>
              </a:spcAft>
              <a:buFont typeface="+mj-lt"/>
              <a:buAutoNum type="arabicPeriod"/>
            </a:pPr>
            <a:r>
              <a:rPr lang="en-GB" sz="700" b="1" dirty="0">
                <a:solidFill>
                  <a:srgbClr val="898B8E"/>
                </a:solidFill>
              </a:rPr>
              <a:t>Driving distances</a:t>
            </a:r>
            <a:r>
              <a:rPr lang="en-GB" sz="700" dirty="0">
                <a:solidFill>
                  <a:srgbClr val="898B8E"/>
                </a:solidFill>
              </a:rPr>
              <a:t>. Fewer hospitals might mean longer driving distances for patients.</a:t>
            </a:r>
          </a:p>
          <a:p>
            <a:pPr marL="228600" indent="-228600">
              <a:spcAft>
                <a:spcPts val="600"/>
              </a:spcAft>
              <a:buFont typeface="+mj-lt"/>
              <a:buAutoNum type="arabicPeriod"/>
            </a:pPr>
            <a:r>
              <a:rPr lang="en-GB" sz="700" b="1" dirty="0">
                <a:solidFill>
                  <a:srgbClr val="898B8E"/>
                </a:solidFill>
              </a:rPr>
              <a:t>Monitored beds needed</a:t>
            </a:r>
            <a:r>
              <a:rPr lang="en-GB" sz="700" dirty="0">
                <a:solidFill>
                  <a:srgbClr val="898B8E"/>
                </a:solidFill>
              </a:rPr>
              <a:t>. Fewer hospitals means higher numbers of patients per hospital per year. This is not necessarily a problem in the acute phase, but it has an implication for the post-acute phase. The guidelines recommend that all stroke patients should be admitted to a Stroke Unit and closely monitored for at least 72 hours. A hospital that admits 500 patients would need around 6 monitored beds. For 1,000 patients they would need around 12 beds. If the hospitals in the region have or can get that number of monitored post-acute beds, then reducing the number of hospitals and therefore increasing the number of admissions per hospital per year, is not a problem. If there are more hospitals currently in the region than the formula recommends this would translate into fewer patients per hospital per year. The risk in this case is that it could make it more difficult to achieve and maintain high standards.  </a:t>
            </a:r>
          </a:p>
          <a:p>
            <a:pPr>
              <a:spcAft>
                <a:spcPts val="600"/>
              </a:spcAft>
            </a:pPr>
            <a:r>
              <a:rPr lang="en-GB" sz="700" dirty="0">
                <a:solidFill>
                  <a:srgbClr val="898B8E"/>
                </a:solidFill>
              </a:rPr>
              <a:t>During the workshop, the Angels Consultant can provide you with an Excel file to simulate the impact of more or fewer hospitals in the region. You can use this to determine the Regionally Agreed Target number for this region. </a:t>
            </a:r>
          </a:p>
        </p:txBody>
      </p:sp>
      <p:pic>
        <p:nvPicPr>
          <p:cNvPr id="27" name="Picture 26">
            <a:extLst>
              <a:ext uri="{FF2B5EF4-FFF2-40B4-BE49-F238E27FC236}">
                <a16:creationId xmlns:a16="http://schemas.microsoft.com/office/drawing/2014/main" id="{F168A643-7CD6-91CD-4F54-57D4C61F0A1C}"/>
              </a:ext>
            </a:extLst>
          </p:cNvPr>
          <p:cNvPicPr>
            <a:picLocks noChangeAspect="1"/>
          </p:cNvPicPr>
          <p:nvPr/>
        </p:nvPicPr>
        <p:blipFill>
          <a:blip r:embed="rId3"/>
          <a:srcRect t="1285"/>
          <a:stretch/>
        </p:blipFill>
        <p:spPr>
          <a:xfrm>
            <a:off x="330040" y="2636227"/>
            <a:ext cx="2977823" cy="2168168"/>
          </a:xfrm>
          <a:prstGeom prst="rect">
            <a:avLst/>
          </a:prstGeom>
        </p:spPr>
      </p:pic>
    </p:spTree>
    <p:extLst>
      <p:ext uri="{BB962C8B-B14F-4D97-AF65-F5344CB8AC3E}">
        <p14:creationId xmlns:p14="http://schemas.microsoft.com/office/powerpoint/2010/main" val="3224342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B27C2-C55F-CCEF-C53C-6BF3E2C19F1F}"/>
              </a:ext>
            </a:extLst>
          </p:cNvPr>
          <p:cNvSpPr>
            <a:spLocks noGrp="1"/>
          </p:cNvSpPr>
          <p:nvPr>
            <p:ph type="title"/>
          </p:nvPr>
        </p:nvSpPr>
        <p:spPr>
          <a:xfrm>
            <a:off x="258470" y="231395"/>
            <a:ext cx="6098786" cy="665585"/>
          </a:xfrm>
        </p:spPr>
        <p:txBody>
          <a:bodyPr>
            <a:normAutofit/>
          </a:bodyPr>
          <a:lstStyle/>
          <a:p>
            <a:r>
              <a:rPr lang="en-GB" dirty="0"/>
              <a:t>Regionally agreed target for number of hospitals</a:t>
            </a:r>
          </a:p>
        </p:txBody>
      </p:sp>
      <p:pic>
        <p:nvPicPr>
          <p:cNvPr id="6" name="Picture 5">
            <a:extLst>
              <a:ext uri="{FF2B5EF4-FFF2-40B4-BE49-F238E27FC236}">
                <a16:creationId xmlns:a16="http://schemas.microsoft.com/office/drawing/2014/main" id="{F653EBBC-3C82-BF02-A0BD-A45FCCBACC84}"/>
              </a:ext>
            </a:extLst>
          </p:cNvPr>
          <p:cNvPicPr>
            <a:picLocks noChangeAspect="1"/>
          </p:cNvPicPr>
          <p:nvPr/>
        </p:nvPicPr>
        <p:blipFill>
          <a:blip r:embed="rId3"/>
          <a:stretch>
            <a:fillRect/>
          </a:stretch>
        </p:blipFill>
        <p:spPr>
          <a:xfrm>
            <a:off x="175534" y="1422250"/>
            <a:ext cx="4076426" cy="2619904"/>
          </a:xfrm>
          <a:prstGeom prst="rect">
            <a:avLst/>
          </a:prstGeom>
        </p:spPr>
      </p:pic>
      <p:sp>
        <p:nvSpPr>
          <p:cNvPr id="7" name="Rectangle 6">
            <a:extLst>
              <a:ext uri="{FF2B5EF4-FFF2-40B4-BE49-F238E27FC236}">
                <a16:creationId xmlns:a16="http://schemas.microsoft.com/office/drawing/2014/main" id="{5AEA8F1E-EBBC-D2BE-CD0E-ECD04CCCAE0B}"/>
              </a:ext>
            </a:extLst>
          </p:cNvPr>
          <p:cNvSpPr/>
          <p:nvPr/>
        </p:nvSpPr>
        <p:spPr>
          <a:xfrm>
            <a:off x="175533" y="4219525"/>
            <a:ext cx="4100135" cy="456017"/>
          </a:xfrm>
          <a:prstGeom prst="rect">
            <a:avLst/>
          </a:prstGeom>
          <a:solidFill>
            <a:srgbClr val="DF06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b="1" dirty="0">
                <a:latin typeface="Gotham Book" panose="02000604040000020004" pitchFamily="2" charset="0"/>
              </a:rPr>
              <a:t>Regionally agreed target:</a:t>
            </a:r>
          </a:p>
        </p:txBody>
      </p:sp>
      <p:sp>
        <p:nvSpPr>
          <p:cNvPr id="8" name="Rectangle 7">
            <a:extLst>
              <a:ext uri="{FF2B5EF4-FFF2-40B4-BE49-F238E27FC236}">
                <a16:creationId xmlns:a16="http://schemas.microsoft.com/office/drawing/2014/main" id="{2D5966FF-8529-B749-B948-EE2436E89D98}"/>
              </a:ext>
            </a:extLst>
          </p:cNvPr>
          <p:cNvSpPr/>
          <p:nvPr/>
        </p:nvSpPr>
        <p:spPr>
          <a:xfrm>
            <a:off x="2087880" y="4219525"/>
            <a:ext cx="2187788" cy="45601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dirty="0">
              <a:latin typeface="Gotham Book" panose="02000604040000020004" pitchFamily="2" charset="0"/>
            </a:endParaRPr>
          </a:p>
        </p:txBody>
      </p:sp>
      <p:graphicFrame>
        <p:nvGraphicFramePr>
          <p:cNvPr id="3" name="Table 4">
            <a:extLst>
              <a:ext uri="{FF2B5EF4-FFF2-40B4-BE49-F238E27FC236}">
                <a16:creationId xmlns:a16="http://schemas.microsoft.com/office/drawing/2014/main" id="{017F0622-952C-02AD-5334-7B6B22752E1D}"/>
              </a:ext>
            </a:extLst>
          </p:cNvPr>
          <p:cNvGraphicFramePr>
            <a:graphicFrameLocks noGrp="1"/>
          </p:cNvGraphicFramePr>
          <p:nvPr>
            <p:extLst>
              <p:ext uri="{D42A27DB-BD31-4B8C-83A1-F6EECF244321}">
                <p14:modId xmlns:p14="http://schemas.microsoft.com/office/powerpoint/2010/main" val="1795466415"/>
              </p:ext>
            </p:extLst>
          </p:nvPr>
        </p:nvGraphicFramePr>
        <p:xfrm>
          <a:off x="4488181" y="1422250"/>
          <a:ext cx="2895960" cy="3253296"/>
        </p:xfrm>
        <a:graphic>
          <a:graphicData uri="http://schemas.openxmlformats.org/drawingml/2006/table">
            <a:tbl>
              <a:tblPr firstRow="1" bandRow="1">
                <a:tableStyleId>{5C22544A-7EE6-4342-B048-85BDC9FD1C3A}</a:tableStyleId>
              </a:tblPr>
              <a:tblGrid>
                <a:gridCol w="2895960">
                  <a:extLst>
                    <a:ext uri="{9D8B030D-6E8A-4147-A177-3AD203B41FA5}">
                      <a16:colId xmlns:a16="http://schemas.microsoft.com/office/drawing/2014/main" val="3764085605"/>
                    </a:ext>
                  </a:extLst>
                </a:gridCol>
              </a:tblGrid>
              <a:tr h="406662">
                <a:tc>
                  <a:txBody>
                    <a:bodyPr/>
                    <a:lstStyle/>
                    <a:p>
                      <a:endParaRPr lang="en-US" dirty="0"/>
                    </a:p>
                  </a:txBody>
                  <a:tcPr>
                    <a:lnL w="12700" cmpd="sng">
                      <a:noFill/>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715226"/>
                  </a:ext>
                </a:extLst>
              </a:tr>
              <a:tr h="406662">
                <a:tc>
                  <a:txBody>
                    <a:bodyPr/>
                    <a:lstStyle/>
                    <a:p>
                      <a:endParaRPr lang="en-US"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0591531"/>
                  </a:ext>
                </a:extLst>
              </a:tr>
              <a:tr h="406662">
                <a:tc>
                  <a:txBody>
                    <a:bodyPr/>
                    <a:lstStyle/>
                    <a:p>
                      <a:endParaRPr lang="en-US"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3246135"/>
                  </a:ext>
                </a:extLst>
              </a:tr>
              <a:tr h="406662">
                <a:tc>
                  <a:txBody>
                    <a:bodyPr/>
                    <a:lstStyle/>
                    <a:p>
                      <a:endParaRPr lang="en-US"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0525576"/>
                  </a:ext>
                </a:extLst>
              </a:tr>
              <a:tr h="406662">
                <a:tc>
                  <a:txBody>
                    <a:bodyPr/>
                    <a:lstStyle/>
                    <a:p>
                      <a:endParaRPr lang="en-US"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3387202"/>
                  </a:ext>
                </a:extLst>
              </a:tr>
              <a:tr h="406662">
                <a:tc>
                  <a:txBody>
                    <a:bodyPr/>
                    <a:lstStyle/>
                    <a:p>
                      <a:endParaRPr lang="en-US"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1161496"/>
                  </a:ext>
                </a:extLst>
              </a:tr>
              <a:tr h="406662">
                <a:tc>
                  <a:txBody>
                    <a:bodyPr/>
                    <a:lstStyle/>
                    <a:p>
                      <a:endParaRPr lang="en-US"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8678709"/>
                  </a:ext>
                </a:extLst>
              </a:tr>
              <a:tr h="406662">
                <a:tc>
                  <a:txBody>
                    <a:bodyPr/>
                    <a:lstStyle/>
                    <a:p>
                      <a:endParaRPr lang="en-US"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5464187"/>
                  </a:ext>
                </a:extLst>
              </a:tr>
            </a:tbl>
          </a:graphicData>
        </a:graphic>
      </p:graphicFrame>
    </p:spTree>
    <p:extLst>
      <p:ext uri="{BB962C8B-B14F-4D97-AF65-F5344CB8AC3E}">
        <p14:creationId xmlns:p14="http://schemas.microsoft.com/office/powerpoint/2010/main" val="2777313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09F1-7917-5C03-196B-70C2EE9ACE63}"/>
              </a:ext>
            </a:extLst>
          </p:cNvPr>
          <p:cNvSpPr>
            <a:spLocks noGrp="1"/>
          </p:cNvSpPr>
          <p:nvPr>
            <p:ph type="title"/>
          </p:nvPr>
        </p:nvSpPr>
        <p:spPr>
          <a:xfrm>
            <a:off x="258470" y="231395"/>
            <a:ext cx="6098786" cy="665585"/>
          </a:xfrm>
        </p:spPr>
        <p:txBody>
          <a:bodyPr>
            <a:normAutofit/>
          </a:bodyPr>
          <a:lstStyle/>
          <a:p>
            <a:r>
              <a:rPr lang="en-GB" dirty="0">
                <a:solidFill>
                  <a:srgbClr val="75C044"/>
                </a:solidFill>
              </a:rPr>
              <a:t>Hospital</a:t>
            </a:r>
            <a:r>
              <a:rPr lang="en-GB" dirty="0"/>
              <a:t> </a:t>
            </a:r>
            <a:r>
              <a:rPr lang="en-GB" dirty="0">
                <a:solidFill>
                  <a:srgbClr val="75C044"/>
                </a:solidFill>
              </a:rPr>
              <a:t>performance</a:t>
            </a:r>
          </a:p>
        </p:txBody>
      </p:sp>
      <p:sp>
        <p:nvSpPr>
          <p:cNvPr id="10" name="TextBox 9">
            <a:extLst>
              <a:ext uri="{FF2B5EF4-FFF2-40B4-BE49-F238E27FC236}">
                <a16:creationId xmlns:a16="http://schemas.microsoft.com/office/drawing/2014/main" id="{6C0E8C08-CFAF-1C68-4FBE-9905B29102BB}"/>
              </a:ext>
            </a:extLst>
          </p:cNvPr>
          <p:cNvSpPr txBox="1"/>
          <p:nvPr/>
        </p:nvSpPr>
        <p:spPr>
          <a:xfrm>
            <a:off x="3887788" y="1229033"/>
            <a:ext cx="3444601" cy="3031599"/>
          </a:xfrm>
          <a:prstGeom prst="rect">
            <a:avLst/>
          </a:prstGeom>
          <a:noFill/>
        </p:spPr>
        <p:txBody>
          <a:bodyPr wrap="square" lIns="0" tIns="0" rIns="0" bIns="0" rtlCol="0">
            <a:spAutoFit/>
          </a:bodyPr>
          <a:lstStyle/>
          <a:p>
            <a:pPr>
              <a:spcAft>
                <a:spcPts val="600"/>
              </a:spcAft>
            </a:pPr>
            <a:r>
              <a:rPr lang="en-US" sz="900" b="1" dirty="0">
                <a:solidFill>
                  <a:srgbClr val="C00000"/>
                </a:solidFill>
              </a:rPr>
              <a:t>All hospitals </a:t>
            </a:r>
            <a:r>
              <a:rPr lang="en-US" sz="900" dirty="0">
                <a:solidFill>
                  <a:srgbClr val="898B8E"/>
                </a:solidFill>
              </a:rPr>
              <a:t>that form part of the regional Stroke Network should achieve </a:t>
            </a:r>
            <a:r>
              <a:rPr lang="en-US" sz="900" b="1" dirty="0">
                <a:solidFill>
                  <a:srgbClr val="C00000"/>
                </a:solidFill>
              </a:rPr>
              <a:t>at least Gold status in the ESO/WSO Angels Awards program</a:t>
            </a:r>
            <a:r>
              <a:rPr lang="en-US" sz="900" dirty="0">
                <a:solidFill>
                  <a:srgbClr val="898B8E"/>
                </a:solidFill>
              </a:rPr>
              <a:t>. </a:t>
            </a:r>
          </a:p>
          <a:p>
            <a:pPr>
              <a:spcAft>
                <a:spcPts val="600"/>
              </a:spcAft>
            </a:pPr>
            <a:r>
              <a:rPr lang="en-US" sz="900" dirty="0">
                <a:solidFill>
                  <a:srgbClr val="898B8E"/>
                </a:solidFill>
              </a:rPr>
              <a:t>This is an indication that they are achieving the minimum standard of stroke care for their patients.</a:t>
            </a:r>
          </a:p>
          <a:p>
            <a:pPr>
              <a:spcAft>
                <a:spcPts val="600"/>
              </a:spcAft>
            </a:pPr>
            <a:r>
              <a:rPr lang="en-US" sz="900" b="1" dirty="0">
                <a:solidFill>
                  <a:srgbClr val="75C044"/>
                </a:solidFill>
              </a:rPr>
              <a:t>Considerations</a:t>
            </a:r>
          </a:p>
          <a:p>
            <a:pPr marL="228600" indent="-228600">
              <a:spcAft>
                <a:spcPts val="600"/>
              </a:spcAft>
              <a:buFont typeface="+mj-lt"/>
              <a:buAutoNum type="arabicPeriod"/>
            </a:pPr>
            <a:r>
              <a:rPr lang="en-GB" sz="900" b="1" dirty="0">
                <a:solidFill>
                  <a:srgbClr val="898B8E"/>
                </a:solidFill>
              </a:rPr>
              <a:t>Quality monitoring</a:t>
            </a:r>
            <a:r>
              <a:rPr lang="en-GB" sz="900" dirty="0">
                <a:solidFill>
                  <a:srgbClr val="898B8E"/>
                </a:solidFill>
              </a:rPr>
              <a:t>. </a:t>
            </a:r>
            <a:r>
              <a:rPr lang="en-US" sz="900" dirty="0">
                <a:solidFill>
                  <a:srgbClr val="898B8E"/>
                </a:solidFill>
              </a:rPr>
              <a:t>Evidence has shown that consistent quality monitoring has a bigger effect on reducing stroke mortality than mechanical thrombectomy alone. Therefore, guidelines recommend that all hospitals should have quality monitoring systems in place. </a:t>
            </a:r>
          </a:p>
          <a:p>
            <a:pPr marL="228600" indent="-228600">
              <a:spcAft>
                <a:spcPts val="600"/>
              </a:spcAft>
              <a:buFont typeface="+mj-lt"/>
              <a:buAutoNum type="arabicPeriod"/>
            </a:pPr>
            <a:r>
              <a:rPr lang="en-GB" sz="900" b="1" dirty="0">
                <a:solidFill>
                  <a:srgbClr val="898B8E"/>
                </a:solidFill>
              </a:rPr>
              <a:t>Insights Months</a:t>
            </a:r>
            <a:r>
              <a:rPr lang="en-GB" sz="900" dirty="0">
                <a:solidFill>
                  <a:srgbClr val="898B8E"/>
                </a:solidFill>
              </a:rPr>
              <a:t>. </a:t>
            </a:r>
            <a:r>
              <a:rPr lang="en-US" sz="900" dirty="0">
                <a:solidFill>
                  <a:srgbClr val="898B8E"/>
                </a:solidFill>
              </a:rPr>
              <a:t>Angels supports the RES-Q and SITS Registries’ twice-yearly data collection activations. Angels Insights Months are March and September, when hospitals are encouraged to capture all stroke patients admitted over the course of that month.</a:t>
            </a:r>
          </a:p>
          <a:p>
            <a:pPr marL="228600" indent="-228600">
              <a:spcAft>
                <a:spcPts val="600"/>
              </a:spcAft>
              <a:buFont typeface="+mj-lt"/>
              <a:buAutoNum type="arabicPeriod"/>
            </a:pPr>
            <a:r>
              <a:rPr lang="en-US" sz="900" b="1" dirty="0">
                <a:solidFill>
                  <a:srgbClr val="898B8E"/>
                </a:solidFill>
              </a:rPr>
              <a:t>In-hospital consultancy. </a:t>
            </a:r>
            <a:r>
              <a:rPr lang="en-US" sz="900" dirty="0">
                <a:solidFill>
                  <a:srgbClr val="898B8E"/>
                </a:solidFill>
              </a:rPr>
              <a:t>To assist hospitals in targeting areas for improvement. </a:t>
            </a:r>
          </a:p>
          <a:p>
            <a:pPr>
              <a:spcAft>
                <a:spcPts val="600"/>
              </a:spcAft>
            </a:pPr>
            <a:endParaRPr lang="en-US" sz="900" dirty="0">
              <a:solidFill>
                <a:srgbClr val="898B8E"/>
              </a:solidFill>
            </a:endParaRPr>
          </a:p>
          <a:p>
            <a:pPr>
              <a:spcAft>
                <a:spcPts val="600"/>
              </a:spcAft>
            </a:pPr>
            <a:r>
              <a:rPr lang="en-US" sz="900" dirty="0">
                <a:solidFill>
                  <a:srgbClr val="898B8E"/>
                </a:solidFill>
              </a:rPr>
              <a:t>Data for each hospital, EMS company and FAST Heroes implementation should be presented at follow-up regional meetings. </a:t>
            </a:r>
            <a:endParaRPr lang="en-GB" sz="900" dirty="0">
              <a:solidFill>
                <a:srgbClr val="898B8E"/>
              </a:solidFill>
            </a:endParaRPr>
          </a:p>
        </p:txBody>
      </p:sp>
      <p:pic>
        <p:nvPicPr>
          <p:cNvPr id="5" name="Picture 4">
            <a:extLst>
              <a:ext uri="{FF2B5EF4-FFF2-40B4-BE49-F238E27FC236}">
                <a16:creationId xmlns:a16="http://schemas.microsoft.com/office/drawing/2014/main" id="{A515B7B1-C832-7C7C-63B5-7FF948B6E6EB}"/>
              </a:ext>
            </a:extLst>
          </p:cNvPr>
          <p:cNvPicPr>
            <a:picLocks noChangeAspect="1"/>
          </p:cNvPicPr>
          <p:nvPr/>
        </p:nvPicPr>
        <p:blipFill rotWithShape="1">
          <a:blip r:embed="rId3"/>
          <a:srcRect l="24976" t="12283" r="11409" b="9442"/>
          <a:stretch/>
        </p:blipFill>
        <p:spPr>
          <a:xfrm>
            <a:off x="82549" y="1229032"/>
            <a:ext cx="3567477" cy="2117417"/>
          </a:xfrm>
          <a:prstGeom prst="rect">
            <a:avLst/>
          </a:prstGeom>
        </p:spPr>
      </p:pic>
      <p:pic>
        <p:nvPicPr>
          <p:cNvPr id="12" name="Picture 11">
            <a:extLst>
              <a:ext uri="{FF2B5EF4-FFF2-40B4-BE49-F238E27FC236}">
                <a16:creationId xmlns:a16="http://schemas.microsoft.com/office/drawing/2014/main" id="{50F05F9A-8C81-A47A-D734-D5F79BC5030C}"/>
              </a:ext>
            </a:extLst>
          </p:cNvPr>
          <p:cNvPicPr>
            <a:picLocks noChangeAspect="1"/>
          </p:cNvPicPr>
          <p:nvPr/>
        </p:nvPicPr>
        <p:blipFill>
          <a:blip r:embed="rId4"/>
          <a:stretch>
            <a:fillRect/>
          </a:stretch>
        </p:blipFill>
        <p:spPr>
          <a:xfrm>
            <a:off x="82549" y="3403073"/>
            <a:ext cx="3697288" cy="985811"/>
          </a:xfrm>
          <a:prstGeom prst="rect">
            <a:avLst/>
          </a:prstGeom>
        </p:spPr>
      </p:pic>
    </p:spTree>
    <p:extLst>
      <p:ext uri="{BB962C8B-B14F-4D97-AF65-F5344CB8AC3E}">
        <p14:creationId xmlns:p14="http://schemas.microsoft.com/office/powerpoint/2010/main" val="1637849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6C41C8-1217-AA44-306B-45F63A3D6BD4}"/>
              </a:ext>
            </a:extLst>
          </p:cNvPr>
          <p:cNvSpPr txBox="1"/>
          <p:nvPr/>
        </p:nvSpPr>
        <p:spPr>
          <a:xfrm>
            <a:off x="217619" y="382763"/>
            <a:ext cx="3785190" cy="400110"/>
          </a:xfrm>
          <a:prstGeom prst="rect">
            <a:avLst/>
          </a:prstGeom>
          <a:noFill/>
        </p:spPr>
        <p:txBody>
          <a:bodyPr wrap="square">
            <a:spAutoFit/>
          </a:bodyPr>
          <a:lstStyle/>
          <a:p>
            <a:r>
              <a:rPr lang="en-GB" sz="2000" b="1" dirty="0">
                <a:solidFill>
                  <a:schemeClr val="bg1"/>
                </a:solidFill>
                <a:latin typeface="+mj-lt"/>
              </a:rPr>
              <a:t>Hospital performance</a:t>
            </a:r>
            <a:endParaRPr lang="en-US" sz="2000" b="1" dirty="0">
              <a:solidFill>
                <a:schemeClr val="bg1"/>
              </a:solidFill>
              <a:latin typeface="+mj-lt"/>
            </a:endParaRPr>
          </a:p>
        </p:txBody>
      </p:sp>
      <p:pic>
        <p:nvPicPr>
          <p:cNvPr id="6" name="Picture 5">
            <a:extLst>
              <a:ext uri="{FF2B5EF4-FFF2-40B4-BE49-F238E27FC236}">
                <a16:creationId xmlns:a16="http://schemas.microsoft.com/office/drawing/2014/main" id="{9CFE4E12-E1A9-C48B-2BFB-5CF00001D67F}"/>
              </a:ext>
            </a:extLst>
          </p:cNvPr>
          <p:cNvPicPr>
            <a:picLocks noChangeAspect="1"/>
          </p:cNvPicPr>
          <p:nvPr/>
        </p:nvPicPr>
        <p:blipFill>
          <a:blip r:embed="rId3"/>
          <a:stretch>
            <a:fillRect/>
          </a:stretch>
        </p:blipFill>
        <p:spPr>
          <a:xfrm>
            <a:off x="260150" y="1220164"/>
            <a:ext cx="3984190" cy="3613330"/>
          </a:xfrm>
          <a:prstGeom prst="rect">
            <a:avLst/>
          </a:prstGeom>
        </p:spPr>
      </p:pic>
      <p:graphicFrame>
        <p:nvGraphicFramePr>
          <p:cNvPr id="2" name="Table 4">
            <a:extLst>
              <a:ext uri="{FF2B5EF4-FFF2-40B4-BE49-F238E27FC236}">
                <a16:creationId xmlns:a16="http://schemas.microsoft.com/office/drawing/2014/main" id="{63354E9D-E431-937A-6D24-E18DCCB4D3D9}"/>
              </a:ext>
            </a:extLst>
          </p:cNvPr>
          <p:cNvGraphicFramePr>
            <a:graphicFrameLocks noGrp="1"/>
          </p:cNvGraphicFramePr>
          <p:nvPr>
            <p:extLst>
              <p:ext uri="{D42A27DB-BD31-4B8C-83A1-F6EECF244321}">
                <p14:modId xmlns:p14="http://schemas.microsoft.com/office/powerpoint/2010/main" val="369686396"/>
              </p:ext>
            </p:extLst>
          </p:nvPr>
        </p:nvGraphicFramePr>
        <p:xfrm>
          <a:off x="4488181" y="1422250"/>
          <a:ext cx="2895960" cy="3253296"/>
        </p:xfrm>
        <a:graphic>
          <a:graphicData uri="http://schemas.openxmlformats.org/drawingml/2006/table">
            <a:tbl>
              <a:tblPr firstRow="1" bandRow="1">
                <a:tableStyleId>{5C22544A-7EE6-4342-B048-85BDC9FD1C3A}</a:tableStyleId>
              </a:tblPr>
              <a:tblGrid>
                <a:gridCol w="2895960">
                  <a:extLst>
                    <a:ext uri="{9D8B030D-6E8A-4147-A177-3AD203B41FA5}">
                      <a16:colId xmlns:a16="http://schemas.microsoft.com/office/drawing/2014/main" val="3764085605"/>
                    </a:ext>
                  </a:extLst>
                </a:gridCol>
              </a:tblGrid>
              <a:tr h="406662">
                <a:tc>
                  <a:txBody>
                    <a:bodyPr/>
                    <a:lstStyle/>
                    <a:p>
                      <a:endParaRPr lang="en-US" dirty="0"/>
                    </a:p>
                  </a:txBody>
                  <a:tcPr>
                    <a:lnL w="12700" cmpd="sng">
                      <a:noFill/>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715226"/>
                  </a:ext>
                </a:extLst>
              </a:tr>
              <a:tr h="406662">
                <a:tc>
                  <a:txBody>
                    <a:bodyPr/>
                    <a:lstStyle/>
                    <a:p>
                      <a:endParaRPr lang="en-US"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0591531"/>
                  </a:ext>
                </a:extLst>
              </a:tr>
              <a:tr h="406662">
                <a:tc>
                  <a:txBody>
                    <a:bodyPr/>
                    <a:lstStyle/>
                    <a:p>
                      <a:endParaRPr lang="en-US"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3246135"/>
                  </a:ext>
                </a:extLst>
              </a:tr>
              <a:tr h="406662">
                <a:tc>
                  <a:txBody>
                    <a:bodyPr/>
                    <a:lstStyle/>
                    <a:p>
                      <a:endParaRPr lang="en-US"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0525576"/>
                  </a:ext>
                </a:extLst>
              </a:tr>
              <a:tr h="406662">
                <a:tc>
                  <a:txBody>
                    <a:bodyPr/>
                    <a:lstStyle/>
                    <a:p>
                      <a:endParaRPr lang="en-US"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3387202"/>
                  </a:ext>
                </a:extLst>
              </a:tr>
              <a:tr h="406662">
                <a:tc>
                  <a:txBody>
                    <a:bodyPr/>
                    <a:lstStyle/>
                    <a:p>
                      <a:endParaRPr lang="en-US"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1161496"/>
                  </a:ext>
                </a:extLst>
              </a:tr>
              <a:tr h="406662">
                <a:tc>
                  <a:txBody>
                    <a:bodyPr/>
                    <a:lstStyle/>
                    <a:p>
                      <a:endParaRPr lang="en-US"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8678709"/>
                  </a:ext>
                </a:extLst>
              </a:tr>
              <a:tr h="406662">
                <a:tc>
                  <a:txBody>
                    <a:bodyPr/>
                    <a:lstStyle/>
                    <a:p>
                      <a:endParaRPr lang="en-US" dirty="0"/>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5464187"/>
                  </a:ext>
                </a:extLst>
              </a:tr>
            </a:tbl>
          </a:graphicData>
        </a:graphic>
      </p:graphicFrame>
    </p:spTree>
    <p:extLst>
      <p:ext uri="{BB962C8B-B14F-4D97-AF65-F5344CB8AC3E}">
        <p14:creationId xmlns:p14="http://schemas.microsoft.com/office/powerpoint/2010/main" val="424847555"/>
      </p:ext>
    </p:extLst>
  </p:cSld>
  <p:clrMapOvr>
    <a:masterClrMapping/>
  </p:clrMapOvr>
</p:sld>
</file>

<file path=ppt/theme/theme1.xml><?xml version="1.0" encoding="utf-8"?>
<a:theme xmlns:a="http://schemas.openxmlformats.org/drawingml/2006/main" name="Office 2013 - 2022 Theme">
  <a:themeElements>
    <a:clrScheme name="Angels">
      <a:dk1>
        <a:srgbClr val="58595B"/>
      </a:dk1>
      <a:lt1>
        <a:srgbClr val="FFFFFF"/>
      </a:lt1>
      <a:dk2>
        <a:srgbClr val="898B8E"/>
      </a:dk2>
      <a:lt2>
        <a:srgbClr val="E2E3E4"/>
      </a:lt2>
      <a:accent1>
        <a:srgbClr val="ED1D24"/>
      </a:accent1>
      <a:accent2>
        <a:srgbClr val="75C043"/>
      </a:accent2>
      <a:accent3>
        <a:srgbClr val="005B79"/>
      </a:accent3>
      <a:accent4>
        <a:srgbClr val="003366"/>
      </a:accent4>
      <a:accent5>
        <a:srgbClr val="0066CC"/>
      </a:accent5>
      <a:accent6>
        <a:srgbClr val="00AEF0"/>
      </a:accent6>
      <a:hlink>
        <a:srgbClr val="FFCC00"/>
      </a:hlink>
      <a:folHlink>
        <a:srgbClr val="FF9900"/>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989ece0-f90e-40bf-9c79-1a7beccdb861}" enabled="0" method="" siteId="{5989ece0-f90e-40bf-9c79-1a7beccdb861}" removed="1"/>
  <clbl:label id="{bfd0b529-4a04-4616-88d2-531082d94bb8}" enabled="1" method="Standard" siteId="{e1f8af86-ee95-4718-bd0d-375b37366c83}" removed="0"/>
</clbl:labelList>
</file>

<file path=docProps/app.xml><?xml version="1.0" encoding="utf-8"?>
<Properties xmlns="http://schemas.openxmlformats.org/officeDocument/2006/extended-properties" xmlns:vt="http://schemas.openxmlformats.org/officeDocument/2006/docPropsVTypes">
  <Template>Office 2013 - 2022 Theme</Template>
  <TotalTime>284</TotalTime>
  <Words>1373</Words>
  <Application>Microsoft Office PowerPoint</Application>
  <PresentationFormat>Custom</PresentationFormat>
  <Paragraphs>116</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Gotham Book</vt:lpstr>
      <vt:lpstr>Gotham Pro Medium</vt:lpstr>
      <vt:lpstr>Office 2013 - 2022 Theme</vt:lpstr>
      <vt:lpstr>PowerPoint Presentation</vt:lpstr>
      <vt:lpstr>Join the movement</vt:lpstr>
      <vt:lpstr>Angels Mangaung Regional Steering Committee</vt:lpstr>
      <vt:lpstr>Angels Mangaung Overall regional status map</vt:lpstr>
      <vt:lpstr>Angels Mangaung Overall regional status</vt:lpstr>
      <vt:lpstr>Regional coverage   Regionally agreed target</vt:lpstr>
      <vt:lpstr>Regionally agreed target for number of hospitals</vt:lpstr>
      <vt:lpstr>Hospital performance</vt:lpstr>
      <vt:lpstr>PowerPoint Presentation</vt:lpstr>
      <vt:lpstr>EMS performance</vt:lpstr>
      <vt:lpstr>PowerPoint Presentation</vt:lpstr>
      <vt:lpstr>Awareness performance</vt:lpstr>
      <vt:lpstr>PowerPoint Presentation</vt:lpstr>
      <vt:lpstr>Angels Mangaung Regional action plan</vt:lpstr>
      <vt:lpstr>Regional action plan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Whitehead</dc:creator>
  <cp:lastModifiedBy>Bethany Coezy</cp:lastModifiedBy>
  <cp:revision>694</cp:revision>
  <dcterms:created xsi:type="dcterms:W3CDTF">2016-03-24T07:27:19Z</dcterms:created>
  <dcterms:modified xsi:type="dcterms:W3CDTF">2024-11-20T12:54:54Z</dcterms:modified>
</cp:coreProperties>
</file>